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8" r:id="rId2"/>
    <p:sldId id="261" r:id="rId3"/>
    <p:sldId id="314" r:id="rId4"/>
    <p:sldId id="316" r:id="rId5"/>
    <p:sldId id="317" r:id="rId6"/>
    <p:sldId id="318" r:id="rId7"/>
    <p:sldId id="271" r:id="rId8"/>
    <p:sldId id="263" r:id="rId9"/>
    <p:sldId id="319" r:id="rId10"/>
    <p:sldId id="264" r:id="rId11"/>
    <p:sldId id="277" r:id="rId12"/>
    <p:sldId id="281" r:id="rId13"/>
    <p:sldId id="299" r:id="rId14"/>
    <p:sldId id="278" r:id="rId15"/>
    <p:sldId id="279" r:id="rId16"/>
    <p:sldId id="280" r:id="rId17"/>
    <p:sldId id="300" r:id="rId18"/>
    <p:sldId id="308" r:id="rId19"/>
    <p:sldId id="312" r:id="rId20"/>
    <p:sldId id="313" r:id="rId21"/>
    <p:sldId id="328" r:id="rId22"/>
    <p:sldId id="320" r:id="rId23"/>
    <p:sldId id="325" r:id="rId24"/>
    <p:sldId id="326" r:id="rId25"/>
    <p:sldId id="323" r:id="rId26"/>
    <p:sldId id="324" r:id="rId27"/>
    <p:sldId id="294" r:id="rId28"/>
    <p:sldId id="269" r:id="rId29"/>
    <p:sldId id="32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B67C58-31AA-4BA1-ABA1-63A955A158FA}">
          <p14:sldIdLst>
            <p14:sldId id="258"/>
            <p14:sldId id="261"/>
            <p14:sldId id="314"/>
            <p14:sldId id="316"/>
            <p14:sldId id="317"/>
            <p14:sldId id="318"/>
            <p14:sldId id="271"/>
            <p14:sldId id="263"/>
            <p14:sldId id="319"/>
            <p14:sldId id="264"/>
            <p14:sldId id="277"/>
            <p14:sldId id="281"/>
            <p14:sldId id="299"/>
            <p14:sldId id="278"/>
            <p14:sldId id="279"/>
            <p14:sldId id="280"/>
            <p14:sldId id="300"/>
            <p14:sldId id="308"/>
            <p14:sldId id="312"/>
            <p14:sldId id="313"/>
            <p14:sldId id="328"/>
            <p14:sldId id="320"/>
            <p14:sldId id="325"/>
            <p14:sldId id="326"/>
            <p14:sldId id="323"/>
            <p14:sldId id="324"/>
            <p14:sldId id="294"/>
            <p14:sldId id="269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lls, Mark" initials="HM" lastIdx="6" clrIdx="0">
    <p:extLst>
      <p:ext uri="{19B8F6BF-5375-455C-9EA6-DF929625EA0E}">
        <p15:presenceInfo xmlns:p15="http://schemas.microsoft.com/office/powerpoint/2012/main" userId="S::hillsma@ecu.edu::807af659-dc7f-41cf-af0d-ddd8e56e8e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A22"/>
    <a:srgbClr val="CF810F"/>
    <a:srgbClr val="3C6F33"/>
    <a:srgbClr val="427C38"/>
    <a:srgbClr val="64B3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63" d="100"/>
          <a:sy n="63" d="100"/>
        </p:scale>
        <p:origin x="6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5T19:54:14.43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2170 0,'-1061'0,"1047"1,0 0,0 0,0 2,0 0,0 0,0 1,1 1,0 0,0 1,0 0,-3 3,0 2,0 0,0 1,1 0,1 1,0 1,1 1,-11 14,9-10,-15 21,1 1,-11 24,32-51,1 1,1 0,0 1,1 0,0-1,1 2,1-1,1 0,0 10,-1 11,0 0,-3 0,-3 9,2-1,3-1,0 1,3-1,5 38,-2-19,-6 58,4-118,0 0,0 0,-1 0,0 0,1 0,-1 0,0 0,-1 0,1-1,0 1,-2 2,2-4,1-1,0 1,-1-1,1 0,-1 1,1-1,-1 0,1 1,-1-1,1 0,-1 0,1 0,-1 1,1-1,-1 0,1 0,-1 0,0 0,1 0,-1 0,1 0,-1 0,0 0,-17-12,2-6,0-2,1 0,1-1,1-1,-2-2,-1 0,-18-19,-2 4,-2 2,-1 2,-22-14,46 36,0-1,0 0,1-1,0-3,1 2,-1 1,0 0,-1 1,-2 0,13 11,-5-3,1 0,-1 0,2-1,-1 0,1 0,0-1,0 1,1-2,0 1,0-1,1 0,0-1,-6-14,0 4</inkml:trace>
  <inkml:trace contextRef="#ctx0" brushRef="#br0" timeOffset="1719.016">583 1164,'1'-1,"-1"0,0 0,1 0,-1 0,1-1,-1 1,1 0,0 0,-1 1,1-1,0 0,0 0,-1 0,1 0,0 1,0-1,0 0,0 1,0-1,0 1,0-1,1 1,-1-1,0 1,35-12,-21 8,22-8,-21 7,0 0,0-1,-1-1,0 0,2-2,-2-1,0 2,1 0,0 1,0 1,1 0,8-1,-1-1,0 0,9-6,-11 5,-1 1,1 0,4 1,9-2,-1-1,0-2,30-15,-5 7,-49 17,0 0,0 0,0-1,0 0,-1-1,1 0,-1 0,0-1,-1 0,6-5,3-7,-2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5-10T21:15:47.4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645 713 0,'-51'-24'437,"25"24"-421,0 0-1,0 0 17,1 0 77,-1 0-93,1 0-16,-2 0 15,-24 0 1,26 0-1,-2 0 1,27-24 62,-25 24-47,-1 0-15,0-25-16,1 25 16,-27 0 77,26-23-77,1 23 0,-2-24-16,2 24 15,25-24-15,-26 24 235,26-25-235,-25 25 15,25-24-15,0 0 16,0 0-16,0 0 31,0-1-15,0 1-1,0 0 64,0 0-64,0-1 1,0 1-1,0 0 1,0 0 0,0 0-1,0-24 17,0 24-17,25 24 1,-25-24-16,0-1 47,26 25 0,-26-24-47,0 0 31,52 24-16,-27 0 32,-25-24-47,26 24 16,-26-24 0,25 24-1,2 0-15,-2 0 31,1 0-15,0 0-16,26 0 31,-27 0-15,1 0 0,-1 0-1,2 0-15,-2 0 16,26 0-16,1 0 15,-26 0 1,-1 0 0,1 0-16,0 24 15,0-24-15,-1 0 16,26 0 15,-24 0-15,-2 0 15,26 0-15,-24 0-16,-2 0 15,1 0 1,-1 0 0,1 0-1,0 0 32,0 0-31,0 0-16,-1 0 15,2 0-15,24 0 16,-26-24-16,1 24 16,0 0-1,0 0 1,-1 0 15,1 0 0,0 0-15,0 0 0,-1 0-16,1 0 15,-1 0-15,2 0 16,-2 0-16,1 0 15,-1 0 1,27 0 47,-26 0-48,-1 0-15,1 24 16,0-24-1,0 24 1,-1-24-16,1 24 16,26-24-16,-26 0 15,-1 0 48,-25 24-48,26-24-15,0 0 16,0 25-16,-1-25 16,-25 24 62,26 24 16,-26-24-63,0 0-16,0 0 17,26-24-32,-26 24 15,0 0 1,0 1 0,0-1-1,0 0 16,0 0-15,0 1-16,0-1 31,0 0-15,0 0 31,-26 0-32,26 1 17,-26-25-17,1 0 17,-1 0-17,0 48-15,0-48 16,1 0 15,-27 0-31,26 0 16,0 0-1,1 0-15,-1 0 16,0 0 0,0 0-1,1 0 1,-26 0-1,24 23-15,2-23 32,-1 25-17,1-25 1,-2 0 15,2 0-31,-1 0 16,26 24-1,-25-24-15,-1 0 16,0 24 0,0-24-1,1 0 1,-1 0 31,0 0-32,0 0 1,-25 0-16,26 0 16,-2 0-16,2 0 15,-1 0 17,0 0-32,-26 0 15,27 0-15,-1 0 16,1 0-1,-2 0 1,2 0-16,-1 0 0,1 0 16,-27 0-1,26 0 1,1 0 0,-1 0-16,0 0 46,0 0 64,1 0-95,-27 0 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5-10T21:16:13.34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570 802 0,'-45'-27'437,"22"27"-421,0 0-1,0 0 17,1 0 77,-1 0-93,1 0-16,-2 0 15,-21 0 1,22 0-1,0 0 1,23-27 62,-22 27-47,-1 0-15,0-28-16,1 28 16,-24 0 77,23-27-77,1 27 0,-2-27-16,2 27 15,22-26-15,-23 26 235,23-28-235,-22 28 15,22-27-15,0 0 16,0 0-16,0 0 31,0-1-15,0 1-1,0 0 64,0 0-64,0-1 1,0 1-1,0 0 1,0 0 0,0 0-1,0-28 17,0 28-17,22 27 1,-22-27-16,0-1 47,23 28 0,-23-27-47,0 0 31,46 27-16,-24 0 32,-22-27-47,23 27 16,-23-27 0,22 27-1,2 0-15,-2 0 31,1 0-15,0 0-16,22 0 31,-22 0-15,0 0 0,-1 0-1,2 0-15,-2 0 16,23 0-16,1 0 15,-23 0 1,-1 0 0,1 0-16,0 27 15,0-27-15,-1 0 16,24 0 15,-23 0-15,0 0 15,22 0-15,-22 0-16,0 0 15,-1 0 1,1 0 0,-1 0-1,2 0 32,-2 0-31,1 0-16,-1 0 15,2 0-15,21 0 16,-22-27-16,-1 27 16,2 0-1,-2 0 1,1 0 15,-1 0 0,2 0-15,-2 0 0,1 0-16,-1 0 15,1 0-15,0 0 16,0 0-16,-1 0 15,1 0 1,23 0 47,-23 0-48,-1 0-15,1 27 16,0-27-1,0 27 1,-1-27-16,1 27 16,23-27-16,-24 0 15,1 0 48,-23 27-48,22-27-15,2 0 16,-2 28-16,1-28 16,-23 27 62,23 27 16,-23-26-63,0-1-16,0 0 17,23-27-32,-23 27 15,0 0 1,0 1 0,0-1-1,0 0 16,0 0-15,0 1-16,0-1 31,0 0-15,0 0 31,-23 0-32,23 1 17,-23-28-17,0 0 17,1 0-17,-2 53-15,2-53 16,-1 0 15,-22 0-31,22 0 16,0 0-1,1 0-15,-1 0 16,0 0 0,0 0-1,1 0 1,-24 0-1,23 27-15,0-27 32,1 28-17,-1-28 1,0 0 15,0 0-31,1 0 16,22 27-1,-23-27-15,1 0 16,-2 27 0,2-27-1,-1 0 1,1 0 31,-2 0-32,2 0 1,-24 0-16,24 0 16,-2 0-16,2 0 15,-1 0 17,1 0-32,-24 0 15,23 0-15,1 0 16,-1 0-1,0 0 1,0 0-16,1 0 0,-1 0 16,-23 0-1,23 0 1,1 0 0,-1 0-16,0 0 46,0 0 64,1 0-95,-24 0 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0:31:28.2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42,'4865'0,"-4826"-2,0-2,35-8,38-4,92 8,39 10,-46 1,1819-3,-1887 5,46 11,-43-3,9 1,174 9,-63-5,-28 0,-161-13,0 2,-1 2,1 4,53 18,-25 0,-1 4,73 40,-115-54,1-2,31 8,-28-11,-1 2,19 12,-11 0,7 3,1-2,33 8,-49-21,-2 3,0 2,-2 1,0 3,-2 2,5 6,62 38,-17-12,-3 6,43 44,-117-97,1 0,18 10,32 24,-45-31,1 0,0-1,21 8,-20-11,-1 1,0 2,-1 0,3 4,48 40,15 5,-13-9,12 15,-43-26,-37-34,1 0,1-1,-1 0,2-1,10 7,12 4,-6-5,-2 2,0 0,-1 2,1 2,14 12,2-1,1-2,11 3,71 50,-105-67,0 1,-1 0,0 1,11 16,11 24,-30-41,-1-2,2 1,0-2,1 1,14 11,2 1,-1 0,-1 2,-2 2,-1 0,18 32,-2-16,-34-42,-1 0,0 0,0 1,0 0,-1 0,0 0,0 1,0-1,-1 1,0 0,0 0,-1 0,0 0,0 1,3 16,1 1,2-1,0-1,2 0,0 0,1 0,2-2,0 1,2-1,53 103,-54-100,-1-1,-2 2,0 0,-1 0,-2 1,-1 0,0 1,26 82,-18-71,-9-25,0 1,-1 0,-1 0,0 0,1 14,-2 0,-3-17,1-1,0 1,1-1,0 0,1 0,0 0,0 0,4 6,7 8,-2 0,0 1,-2 0,-1 0,-1 1,-1 1,-1-1,-2 1,1 14,-5 307,-2-151,3-105,1-13,-6 39,4-114,0-1,-1 0,1 0,-1 0,0 0,0 0,0 0,0 0,-1 0,1 0,-1 0,0 0,1-1,-1 1,0-1,-2 2,2-3,1 0,-1 0,1 0,-1 0,0-1,0 1,1 0,-1-1,0 0,0 1,0-1,1 0,-1 0,0 0,0 0,0 0,0 0,0-1,1 1,-1 0,0-1,0 0,1 1,-1-1,0 0,1 0,-1 0,1 0,-1 0,-59-41,2-3,2-2,-46-49,64 59,-114-111,66 59,12 15,67 68,0-2,1 1,0-1,-1-2,-6-6,0 0</inkml:trace>
  <inkml:trace contextRef="#ctx0" brushRef="#br0" timeOffset="11543.456">13609 4720,'1'-4,"0"0,0 0,1 1,-1-1,1 0,0 1,0 0,2-3,3-7,1 1,0 0,0 1,1 0,0 0,1 1,9-8,28-30,-25 24,1 2,0 0,2 2,1 0,15-7,-8 4,0-1,-2-1,7-9,-16 14,0 1,18-11,-20 15,0-1</inkml:trace>
  <inkml:trace contextRef="#ctx0" brushRef="#br0" timeOffset="14797.464">13572 4686,'0'0</inkml:trace>
  <inkml:trace contextRef="#ctx0" brushRef="#br0" timeOffset="17061.572">13535 4757,'0'0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0:32:19.8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1126 1163,'-726'0,"700"-2,0-1,1-1,-1-1,-12-5,-6 0,34 7,-1-1,0 0,1 0,0-1,0 0,0-1,1 0,0 0,0-1,0 0,1-1,0 0,1 0,0-1,0 0,-1-3,-1-1,1-1,1 0,0 0,1 0,1-1,0 0,1 0,0 0,1-1,1 1,0-7,3-229,1 101,0 126,1 0,1 0,0 1,2-1,5-9,-9 26,2 0,-1 0,1 0,0 0,0 0,1 1,0 0,0 0,0 0,1 0,0 1,0 0,0 0,1 1,0 0,5-3,11-5,1 2,0 1,0 0,13-1,31-13,-47 15,0 1,0 1,1 1,13-2,58-9,-61 9,0 1,25 0,354 4,-206 4,-182-4,-1 0,1-1,-1-1,7-4,-3 2,0 1,23-1,316 3,-187 5,1223-2,-1383 0,-1 2,1 0,-1 0,0 2,0 0,0 1,0 1,-1 1,0 0,0 1,-1 0,10 8,10 10,-1 1,-1 2,-2 1,15 19,-10-7,-21-23,1 0,15 12,-23-23,0 0,-1 0,0 1,-1 0,0 0,0 0,-1 1,0 0,-1 0,0 0,-1 1,1 4,2 9,-1 1,-2 0,0 1,-2 21,-1-41,1 24,-2 1,-1 0,-6 28,7-51,-1-1,0 1,0 0,-1-1,0 0,0 0,-1 1,0-2,0 1,0 0,-1-1,0 0,0 0,-1-1,0 1,0-1,-6 4,-27 16,5-3,-1-2,-8 2,29-16,1 0,-1-2,0 1,0-2,0 0,-1-1,1 0,-1-1,-194-3,115-1,-76 7,151-1,1 1,0 0,0 1,0 1,-16 8,17-6,0-1,-1-1,0-1,0 0,0-2,-6 1,-107 0,-36-6,16-1,-1249 3,1369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0:33:53.0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4960,'0'-3848,"1"3830,0 0,2 0,0 0,1 0,0 0,2 1,0-1,1 2,0-1,2 1,0 0,0 0,7-6,29-37,29-50,-69 103,0 0,1-1,-1 2,2-1,-1 1,0 0,1 0,0 0,0 1,1 0,6-2,30-18,-24 12,2 1,-1 1,1 1,1 1,22-5,47-4,-16 5,-27 3,0 2,0 2,9 2,151 5,-77 0,-123-2,-4 0,-1 1,1-1,-1 0,1 0,-1-1,1 1,-1-1,1 0,-1 0,0-1,0 1,1-1,-1 0,0 0,1-1,-5 2,0 1,1-1,-1 0,0 1,0-1,0 0,0 0,0 1,0-1,0 0,0 0,0 1,0-1,0 0,-1 1,1-1,0 0,0 1,-1-1,1 0,-1 1,1-1,0 0,-1 1,1-1,-1 1,1-1,-1 1,0-1,-17-17,18 17,-120-104,95 83,-1 2,-17-10,4 3,-7-6,-69-49,43 40,-15-3,37 20,26 13</inkml:trace>
  <inkml:trace contextRef="#ctx0" brushRef="#br0" timeOffset="2166.694">1269 461,'-1'3,"0"0,0 0,0 1,-1-1,1 0,-1 0,1 0,-1 0,0-1,0 1,-1 1,-7 10,2 0,-1 1,-1-1,0-1,0 0,-2 0,1-1,-2-1,1 0,-9 5,4-5,0 1,2 0,-1 1,1 1,1 0,1 1,0 0,0 2,1-1,-1 0,0-1,-1-1,-1 0,-1 0,-9 5,9-7,1 0,0 2,1 0,0 0,1 1,-9 14,8-8,1-4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0:34:16.3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1328,'0'-511,"0"504,0-1,1 1,0-1,0 1,1-1,0 1,0 0,0 0,1 0,0 0,1 0,-1 1,1-1,1 1,-1 0,1 0,0 1,0-1,1 1,-1 0,1 1,0-1,1 1,-1 0,1 1,0 0,0 0,1 0,32-9,0 2,0 2,1 2,7 1,50-1,95 6,-85 1,-106-1,0 1,0-1,0 0,0-1,0 1,0 0,0-1,0 1,0-1,0 1,0-1,0 0,0 0,0 0,-1 0,1 0,0 0,-1-1,1 1,-1-1,1 1,-1-1,0 1,0-1,0 0,0 0,-1-1,1 1,-1 0,0 0,1 0,-1 0,0 0,0-1,0 1,-1 0,1 0,0 0,-1 0,0 0,1 0,-1 0,0 0,0 0,0 0,0 0,-13-20,0 0,-2 2,0 0,-1 1,-1 0,-11-8,-28-30,28 26,17 20,1 0,0-1,1-1,0 1,1-2,1 1,-3-7,1 1,-1 1,0 0,-2 1,-1-1,-2-2,4 4,-1 0,-1 1,-7-5,2 3</inkml:trace>
  <inkml:trace contextRef="#ctx0" brushRef="#br0" timeOffset="1667.985">796 566,'-1'1,"-1"0,0-1,1 1,-1 0,1 0,-1 0,1 0,-1 1,1-1,0 0,-1 1,1-1,0 1,0-1,0 1,0-1,0 1,1 0,-1-1,0 1,0 1,-6 10,-21 26,8-13,2 0,-10 21,16-24,-1-1,-1-1,-1 0,-1 0,-1-2,-12 12,12-13,1 2,1 0,1 1,-9 17,-2 2,-4 16,20-29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0:35:44.8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1600 1128,'-14'1,"0"0,0 2,0-1,0 2,-1 0,-41 10,-30-6,0-4,0-3,-1-4,-45 1,-413 2,531-1,0 0,0-1,0 0,0-1,1 0,-1-2,1 1,-13-7,17 6,0 0,-1 0,2-1,-1 0,1 0,0-1,0 0,1-1,0 1,0-1,0-1,-1-3,-14-22,-17-20,24 36,1-1,1 0,1-1,1-1,0 1,-6-21,8 13,1-1,1 1,1-1,2-1,1 1,1-9,1-20,0-41,6-36,-5 128,1 0,1-1,-1 1,1 0,0 0,1 0,0 0,0 0,0 1,1-1,0 1,0 0,1 0,0 0,0 1,0-1,1 1,5-4,0 1,1 1,-1 0,1 1,1 0,-1 1,1 0,10-2,4-1,23-9,2 3,0 2,0 2,1 2,28 1,400 7,-198 2,-260-4,1 0,-1-2,0 0,1-2,65-10,57 9,93 8,-69 2,338-3,-490 1,0 1,0 1,-1 1,1 0,-1 1,0 1,3 2,4 1,0-1,0-1,8 0,-10-3,0 1,-1 1,1 1,-1 1,-1 1,1 0,13 10,-20-9,1-1,-1 2,-1 0,0 1,0 0,-1 1,-1 0,0 1,-1 0,2 5,2 2,1 0,1 0,1-2,0 0,2-1,0-1,1 0,21 13,-34-26,0 1,-1-1,0 2,0-1,0 1,0 0,-1 0,0 1,0-1,-1 1,0 0,0 0,-1 1,0-1,0 1,-1-1,1 1,-2 0,1 0,-1 0,0 0,-1 0,0 1,3 26,2 0,5 14,7 58,-16-95,-1 1,0 0,0-1,-1 1,-1-1,0 1,-2 3,1-7,-1-1,0 1,-1-1,1 0,-2 0,1 0,-1-1,0 0,-1 0,0 0,0-1,0 0,-1-1,0 1,0-1,0-1,-1 1,-28 13,-1-2,0-1,-15 2,42-14,-15 4,-1-1,0-1,-1-2,1-1,-5-1,-2 1,0 1,-32 7,18-1,0-2,0-2,-13-2,-148-4,78-1,-943 2,1043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1:47:15.7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8864 1156,'-683'0,"658"1,0 2,1 0,-13 4,10-1,0-2,-24 1,-562-3,296-4,-272 2,559 1,0 2,0 1,-8 4,6-2,-1-1,-21 0,-503-4,266-3,-4128 2,4389 2,0 1,1 1,-10 3,7 0,-1-2,-21 0,-207-5,117-1,139 1,1 0,-1 0,1 0,-1 0,1-1,-1 0,1 0,-1 0,1 0,0-1,0 0,0 0,0 0,0 0,0-1,0 1,1-1,-1 0,1 0,0 0,0-1,0 1,0-1,1 0,-1 1,1-1,-1-3,-21-30,17 26,0 1,1-1,0 0,0-1,1 1,1-1,0 0,0 0,0-6,0-7,-2 1,-1 0,-7-16,-5-16,14 35,1 0,1 0,1 0,1-1,1-2,0-2,-2 0,0 0,-4-7,-2-14,1-1,2 0,3-1,2 1,5-45,-4 83,1 1,0 0,1-1,0 1,1 1,-1-1,2 0,-1 1,1 0,1 0,-1 0,1 1,3-4,15-13,0 2,2 0,5-3,-16 14,-5 4,0 0,1 1,0 0,0 1,0 0,1 1,-1 0,1 0,0 2,0-1,10 1,21-1,0 2,34 4,-3 0,1548-1,-836-4,-697 6,42 8,58 3,634-12,-423-5,1272 2,-1539 5,1 6,91 4,636-12,-443-6,5158 3,-5508-3,57-10,-50 4,28 2,-67 6,34 0,-1-3,41-8,-28 2,0 4,0 4,41 5,8-1,831-2,-937 2,1 1,-1 1,24 6,12 3,-54-11,0 0,0 1,0 0,0 0,-1 1,1 0,-1 0,4 3,27 16,-19-15,1 0,0-2,1 0,-1-1,2 0,-14-3,0 0,1 1,-1 0,0 1,-1 0,1 0,-1 0,1 1,-1 0,-1 0,6 6,11 12,-1 2,3 7,-16-22,16 20,-16-21,0 0,-1 1,0 0,0 0,-1 1,0 0,-1 0,-1 1,2 5,3 15,-2 1,-1 0,-2 0,-1 1,-2 15,0 37,0-3,-5 27,4-104,-1 0,0-1,0 1,0-1,0 0,-1 1,0-1,0 0,0 0,-1 0,1 0,-1 0,-1-1,1 1,-1-1,1 0,-1 0,0 0,-1-1,1 1,0-1,-1 0,0 0,0-1,0 1,0-1,-3 1,-4 2,0 2,0 0,1 0,-1 1,1 1,3-3,-1 1,1-1,-1-1,0 0,-1 0,1 0,-1-1,0-1,-2 1,-25 6,0 2,0 1,1 2,0 2,-1 2,-7 3,20-12,0 0,-1-2,0-1,-1-1,1-1,-1-1,-15-1,-46 1,-54-7,25 0,-1124 4,1203 1,1 1,0 3,1 1,-6 2,-9 3,-32 1,-37 3,26-4,0-3,-8-5,-352-5,409 3,0 2,-22 6,14-2,-22-1,-380-4,236-6,-1257 3,1450-1,0-2,0 0,-16-5,11 1,0 3,-8-1,-59 4,68 2,0-2,0 0,0-2,1-1,-1-1,-16-6,-148-47,64 34,103 18,0 1,0 0,0 2,-14 1,-108 4,55 0,-279-2,354-1,-1-1,0-1,0-1,-5-2,2 1,-1 1,-19-2,-48 4,63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1:47:43.0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5450 1,'0'1023,"0"-1015,0-1,-1 1,0-1,0 0,-1 1,1-1,-2 0,1 0,-1 0,0 0,-1-1,1 1,-3 2,-7 7,0-1,0-1,-2 0,-7 5,-25 27,28-27,-1-1,0-1,-18 12,17-15,14-8,-1-1,-1 1,1-1,-1-1,0 0,0 0,0-1,0 0,-1 0,-7 0,-22 4,1 1,-18 7,27-6,0-1,-1-2,0-1,-27 0,-411-6,450 2,-1 1,0 1,1 0,-7 3,3 0,1-2,-22 2,-314-3,183-6,-2825 3,2993 0,1 0,0 0,0 1,0-1,0 1,0 0,1 0,-1 1,0-1,0 1,1 0,-1 1,1-1,0 1,-1 0,1 0,1 0,-1 0,0 1,1 0,0-1,-1 1,1 0,1 1,-1-1,1 0,0 1,0 0,0-1,0 1,1 0,-1 4,-6 21,1 0,1 1,1 0,2 0,1 31,1-38,-1 0,-2 0,-4 17,2-15,2 0,-1 27,5-34,-1 27,1-44,-1 0,1-1,0 1,0 0,-1 0,1-1,-1 1,0 0,0 0,1-1,-1 1,0-1,0 1,0-1,-1 1,1-1,0 0,-1 0,1 1,-1-1,0-1,1 0,-1 1,0-1,0 0,1-1,-1 1,0 0,0 0,0-1,1 1,-1-1,0 1,1-1,-1 0,1 0,-1 0,1 0,-1 0,1 0,-1 0,0-1,-33-29,31 27,-51-53,-46-63,17 20,75 89,0 0,1-1,1 1,0-1,0-1,2 1,-2-4,1-3</inkml:trace>
  <inkml:trace contextRef="#ctx0" brushRef="#br0" timeOffset="2485.007">461 2076,'3'-1,"-1"0,1-1,-1 0,1 0,-1 0,0 0,1 0,-1 0,0-1,0 1,-1 0,1-1,0 0,-1 1,0-1,1-2,5-6,2 0,0 0,1 0,1 1,0 0,0 1,1 0,9-5,39-32,-52 40,1 0,0 0,0 1,0 0,1 0,8-2,-12 5,1 0,-1 0,1-1,-1 0,0-1,0 1,-1-1,1 0,-1-1,0 1,0-1,0 0,0 0,-1-1,0 1,1-3,3-11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1:48:08.1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1142 1,'0'2170,"1"-2166,-1 0,0 0,0 1,-1-1,1 0,-1 0,0 1,0-1,-1 0,1 0,-1 0,0 0,0 0,0-1,0 1,-1-1,1 1,-1-1,0 0,0 0,0 0,0 0,-1-1,1 1,-1-1,0 0,-1 1,-7 5,0-1,-1 0,1-1,-2-1,1 0,0 0,-1-1,0-1,0 0,0-1,0-1,-1 0,-3-1,-9 2,-1 1,1 1,-1 1,0 1,-1-1,-22-1,-355-3,192-2,211 1,-36-4,38 4,0-1,1 1,-1 0,0 0,1-1,-1 1,0 0,1-1,-1 1,1-1,-1 1,1-1,-1 1,1-1,-1 1,1-1,-1 0,1 1,0-1,-1 1,1-1,0 0,0 1,-1-1,1 0,0 0,0 1,0-1,0 0,0 1,0-1,0 0,0 0,0 1,0-1,0 0,0 1,1-1,-1 0,0 1,1-1,-1 0,0 1,1-1,-1 0,1 1,-1-1,1 1,-1-1,14-18,0 1,1 0,1 1,0 1,12-9,-3 2,-2 0,7-9,59-60,-68 71,0 1,9-4,-7 5,-1-1,8-10,35-35,-47 46</inkml:trace>
  <inkml:trace contextRef="#ctx0" brushRef="#br0" timeOffset="4427.029">28 2324,'3'1,"-1"0,1 0,0 0,-1 0,1 0,-1 1,1-1,-1 1,0 0,1-1,-1 1,0 0,1 2,14 10,-7-7,9 4,-1 1,15 13,-27-20,-1 0,0 1,0-1,0 1,0 0,-1 1,0-1,-1 1,1 0,-1 1,7 13,0 0,2-1,1 2,25 44,-32-56,0 1,0-1,1-1,3 4,-2-3,0 0,-2 0,7 10,32 56,-35-60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5T19:54:20.08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0,'953'0,"-935"1,0 2,-1 0,1 0,-1 2,0 0,0 1,-1 0,8 5,32 12,-45-17,-1 0,1 0,-1 1,0 1,0-1,-1 2,0-1,-1 1,0 1,0-1,1 5,39 41,-27-33,-1 1,-1 0,-1 2,11 21,56 110,-85-155,5 10,0 0,-1 0,-1 1,0-1,0 1,-1 0,0 6,0 84,-3-79,1 1,1-1,1 1,1-1,4 15,1-5,-1 1,-2 0,-2 0,0 8,-5 140,0-68,2-108,0 1,-1 0,1 0,-1-1,0 1,-1-1,0 1,0-1,-2 4,3-8,0 0,0 0,-1 0,1 0,-1 0,0 0,0-1,1 1,-1 0,0-1,0 0,-1 1,1-1,0 0,0 0,-1 0,1 0,0 0,-1-1,1 1,-1-1,1 0,0 1,-1-1,1 0,-1-1,0 1,-15-2,0-1,0-1,1-1,-1-1,1 0,0-1,1 0,-10-7,-58-24,69 31,0-1,0 0,1-1,1-1,-1 0,1-1,1 0,0-1,-1-3,0 1,-2 0,1 1,-2 0,0 1,0 1,-11-6,-8-3,1-1,1-2,1-1,1-1,-1-4,28 25,0 0,0-1,1 1,-1-1,1 0,0 0,-2-3,-4-12</inkml:trace>
  <inkml:trace contextRef="#ctx0" brushRef="#br0" timeOffset="1704.009">1516 1413,'15'0,"1"-2,-1 0,1 0,-1-2,0 0,0 0,0-2,8-3,21-13,-1-2,3-4,-16 9,1 1,1 1,1 2,22-7,-26 12,-1-1,-1-1,0-1,-1-1,0-2,-2 0,1-2,-2 0,-1-2,14-15,-20 22,0-1,2 2,0 0,0 2,1 0,15-6,-24 11,13-6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1:48:39.3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860 524,'-683'0,"659"-1,-1-2,1-1,1-1,-14-5,14 4,21 6,1 0,0-1,0 1,0 0,-1-1,1 1,0-1,0 1,0-1,0 1,0-1,0 0,0 0,0 0,0 1,0-1,0 0,1 0,0 1,0-1,0 1,0-1,0 1,0-1,0 1,0-1,0 1,0-1,0 1,0-1,0 1,0-1,0 1,1-1,-1 1,0-1,0 1,1-1,-1 1,0 0,1-1,-1 1,0 0,1-1,-1 1,6-5,-1 0,1 1,1 0,-1 0,3 0,4-4,29-20,-1-1,-2-3,34-34,-28 31,-37 30,-1-1,1 1,-1-1,0 0,0-1,4-6,-6 7,23-31,2 1,2 0,-23 26,1 1,0 0,0 1,1 0,0 1,1 0,-1 0,1 2,6-3,2 2</inkml:trace>
  <inkml:trace contextRef="#ctx0" brushRef="#br0" timeOffset="2027.011">54 524,'15'15,"-11"-11,1 0,-1 0,0 0,-1 0,1 1,-1 0,0 0,0 0,0 0,0 1,6 12,0-1,2 0,0 0,5 5,16 22,-25-34,1 0,1-1,7 8,19 20,74 100,-103-130,0 0,-1 1,0 0,0 0,3 9,-1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1:49:03.4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2173 1610,'-813'0,"766"-2,0-3,0-1,-10-5,45 8,1 0,-1-2,1 1,-1-1,-8-6,8 4,-1 1,0 0,-13-3,0 0,1-1,0-1,1-1,-9-7,-25-12,49 26,0-1,1 0,-1-1,1 0,-5-7,-16-12,14 13,0-2,2 1,0-2,-6-8,9 10,0 0,-2 1,1 1,-2-1,0 2,-7-5,12 9,-1 0,1 0,0 0,1-1,0 0,0-1,1 1,0-1,1-1,-3-3,-7-21,0-1,-2-14,-10-22,22 58,1-1,0 0,1 0,0 0,1-1,0-11,4-90,0 53,-2-464,0 520,1 3,-1 0,0 0,0 0,0 0,0 1,-1-1,1 0,-1 0,0 1,0-1,-1 0,1 1,-1-1,0 1,0-1,1 3,1 1,-1 0,0 0,1 0,-1 0,0 0,1 0,-1 0,1 1,-1-1,0 0,1 0,-1 0,1 0,-1 1,0-1,1 0,-1 1,1-1,-1 0,1 1,-1-1,1 1,0-1,-1 1,1-1,-1 1,-15 17,14-16,-14 19,0 0,2 1,-2 6,-2 1,10-15,-21 34,-2-1,-2-2,-11 9,38-47,1 0,0 1,0-1,1 1,-2 4,4-7,0 0,-1 1,0-1,0 0,0-1,-1 1,1-1,-1 1,0-1,0 0,-1-1,-3 4,-31 14,21-13</inkml:trace>
  <inkml:trace contextRef="#ctx0" brushRef="#br0" timeOffset="2599.018">408 0,'1'11,"1"0,0 0,0-1,1 1,4 7,0 5,-1-7,2 0,0-1,1 0,0 0,1-1,1 0,0-1,1 0,5 4,42 51,-50-56,1-1,1-1,8 8,-11-12,-1 1,0-1,0 1,-1 1,0-1,0 1,-1 0,0 0,4 9,-2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9T04:25:05.1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0,'566'0,"-544"0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9T04:25:05.1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0,'566'0,"-544"0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9T04:25:07.4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0,'488'0,"-467"0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9T04:25:10.5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1,'567'0,"-545"0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9T04:25:13.3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1,'27'8,"-8"0,27-1,0-2,0-2,0-2,36-5,12 2,68 2,-141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1T01:00:33.7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2807 2306,'-975'0,"949"-1,1-2,0 0,-7-4,5 2,0 1,-22 0,-33 5,53 0,1 0,-1-2,1-1,0-2,0 0,-3-3,-15-4,0 1,-1 3,0 1,-1 3,-39 2,61-1,1-1,-1-1,1-1,0-2,1 0,-1-2,1 0,-9-6,-81-28,74 30,1-1,1-2,0-1,1-2,1-2,-27-21,42 26,0 0,2-2,0 0,1-2,1 0,0 0,2-2,1 0,0 0,2-2,-4-9,-18-40,-12-29,10 10,11 40,20 44,1 0,-1-1,2 1,-1-1,1 1,0-1,0-6,0-10,2 0,0 0,2 0,0 0,2 0,1 0,1 0,1 1,1-1,2-2,5-10,2 0,2 1,1 1,1 0,2 2,3-1,-6 12,0 1,2 1,0 1,13-9,48-43,-55 46,2 2,0 1,1 2,1 1,4-1,39-25,110-67,-146 91,1 2,0 2,2 2,-1 1,2 2,0 2,0 2,4 1,83-17,-57 10,0 2,1 4,38 1,-58 5,48-9,-43 4,26 1,748 5,-405 3,-353-5,39-8,-33 3,11 2,86-7,-12 1,160-15,-172 12,68 4,57-3,-12 1,820 14,-1047 0,0 2,0 1,0 2,0 2,-1 2,0 1,-1 2,0 1,-1 2,-1 1,-1 2,29 21,-30-15,-1 1,-1 1,-1 2,9 12,101 131,-97-117,-19-22,-2 2,0 1,-3 0,-1 2,-2 0,-1 1,-2 0,-2 1,-2 1,0 3,-4 12,-1 0,-3 0,-3 0,-2 2,1-32,-1-1,0 0,-2-1,-2 1,-4 10,-52 117,56-135,-1-2,-1 0,0 0,0-1,-1 0,-1-1,-1-1,1 1,-2-2,-2 1,-4 6,0 0,1 1,-6 9,10-9,-1 0,0-1,-1 0,-1-2,-1 0,0-1,-2-1,1 0,-16 6,-4-1,-118 58,-50 10,152-66,0-4,-1-1,-1-4,0-2,-50 3,-477-8,317-8,-800 3,1043 0,0-2,0 0,0-2,1 0,-1-2,-4-3,-4 1,0 0,0 2,-1 2,-28-1,-139 7,81 1,20-2,-14 1,-2-6,16-9,63 7,-1 1,-17 2,-153 4,185-1</inkml:trace>
  <inkml:trace contextRef="#ctx0" brushRef="#br0" timeOffset="4134.569">11369 2148,'-332'2,"-352"-5,610 0,0-3,-69-15,106 13,0-2,1-1,0-2,1-1,0-2,-19-13,-9-5,35 19,-1-2,2 0,0-2,-10-11,-30-36,2-3,-35-51,94 111,0 0,0-1,0 1,2-1,-1 0,1-1,0 1,1-1,1 1,-1-1,1-6,0-8,1 0,0 1,2-1,4-16,-2 28,0 1,1 0,1 1,0-1,0 1,1 0,1 0,-1 1,4-3,10-19,-13 20,1 1,0 0,1 0,0 1,1 0,0 1,0 0,1 0,0 1,1 1,-1 0,12-5,-4 4,0 1,0 1,0 1,0 0,1 2,0 0,0 1,10 1,561 1,-259 2,-182-1,174-3,-176-10,-66 3,13 4,713 4,-387 2,-320-4,18-7,83-4,1005 13,-579 3,180-2,-792 0,1 1,-1 1,0 0,0 2,13 3,-20-4,1 0,-1 1,0 0,-1 1,1-1,-1 2,0-1,0 1,0 0,1 2,18 18,1-3,31 21,-29-22,0 1,26 26,-47-40,0 1,0 0,-1 0,-1 1,0 0,0 0,-1 0,0 1,-1 0,0 0,-1 1,-1-1,0 1,0 0,-2 0,1-1,-2 1,0 5,1-3,-1 6,-1-1,-3 20,3-34,0 1,-1-1,0 0,0 0,0 0,-1 0,0 0,0 0,-1-1,1 0,-3 3,-28 33,-8 9,-35 32,63-68,-2 0,1-2,-2 0,0-1,0 0,-1-1,-13 4,-68 31,-35 24,109-56,-204 112,192-107,0-1,0-2,-9 1,-12 5,-27 7,-1-3,-1-4,-1-4,0-3,-52-1,-141-2,-31-13,78 0,-171-12,-21 0,298 10,1-7,-112-23,-268-36,380 60,0 6,-39 7,0-1,106-4,-52-10,29 2,57 8</inkml:trace>
  <inkml:trace contextRef="#ctx0" brushRef="#br0" timeOffset="6449.529">8042 79,'0'2360,"0"-2356,0 1,0 0,0-1,0 1,-1 0,0-1,-1 5,2-9,0 1,0 0,-1-1,1 1,-1-1,1 1,0 0,-1-1,1 1,-1-1,1 1,-1-1,0 1,1-1,-1 1,1-1,-1 0,0 1,1-1,-1 0,0 0,1 1,-1-1,0 0,0 0,1 0,-1 0,0 0,1 0,-1 0,0 0,0 0,1 0,-1-1,0 1,1 0,-1 0,0-1,1 1,-1 0,0-1,1 1,-1-1,1 1,-1-1,0 1,-13-9,-1-1,1 0,1-1,0-1,-4-4,-61-70,59 64,-87-106,90 106,0-1,1 0,2-2,-8-17,5 10,-1 1,-11-14,-10 4,33 37,0 0,0-1,1 0,-1 0,1 0,0 0,1-1,-1 0,1 0,0 0,-1-4,-3-8,0 3</inkml:trace>
  <inkml:trace contextRef="#ctx0" brushRef="#br0" timeOffset="7903.142">8069 2515,'5'0,"-1"-1,1 0,0 0,0 0,-1-1,1 1,-1-1,1-1,-1 1,0 0,1-1,-2 0,1 0,0 0,0-1,13-12,0-2,9-11,-1-1,34-27,-33 32,-1 0,-1-2,5-9,-4 0,-9 12,1 1,0 1,2 0,5-3,11-9,-22 18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9T04:25:05.1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0,'566'0,"-544"0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9T04:25:07.4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0,'488'0,"-467"0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5T19:55:08.61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0,'0'1273,"1"-1258,1-1,0 1,0-1,2 0,0 0,0 0,1-1,1 1,0-1,1-1,1 1,-1-1,2 0,0-1,0 0,1 0,1-1,-1 0,2-1,-1-1,5 3,81 53,-45-32,-42-25,0 0,0 0,1-1,0-1,0 0,1 0,0-1,0 0,9 1,15-2,0 0,9-3,-14 0,1 1,0 2,4 2,16 3,34-1,-14-1,11 10,-60-10,-1-1,1-1,4-1,282-1,-161-4,-146 2,1 0,0 0,-1 0,1 0,0 0,-1-1,1 1,-1-1,1 0,-1 0,1 0,0-8,-12-6,-22-22,1-1,2-1,-12-27,-12-21,-58-110,101 180,0 1,-1 0,-1 0,0 1,-1 1,-1 0,0 1,-1 0,0 1,-1 0,0 1,-1 1,0 1,-12-6,6 3,4 0</inkml:trace>
  <inkml:trace contextRef="#ctx0" brushRef="#br0" timeOffset="1352.011">1551 1836,'0'1,"0"1,-1-1,1 0,-1 1,1-1,-1 0,1 0,-1 1,0-1,0 0,0 0,1 0,-1 0,0 0,0 0,-1 0,1-1,0 1,0 0,-1 0,-7 6,-17 19,1 2,-17 24,-13 16,-100 119,80-93,47-63,-2-2,-2 0,0-3,-18 11,-42 35,-82 68,107-92,49-38</inkml:trace>
  <inkml:trace contextRef="#ctx0" brushRef="#br0" timeOffset="2566.017">915 846,'7'0,"1"6,6 2,6 0,0 5,3-1,-4 5,-4 5,-5-1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9T04:25:10.5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1,'567'0,"-545"0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9T04:25:13.3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1,'27'8,"-8"0,27-1,0-2,0-2,0-2,36-5,12 2,68 2,-141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1T01:07:51.9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2420 1,'-2402'0,"2385"0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1T01:04:54.8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6020 0,'-2933'0,"2911"0</inkml:trace>
  <inkml:trace contextRef="#ctx0" brushRef="#br0" timeOffset="160251.338">3010 616,'-2987'0,"2965"0</inkml:trace>
  <inkml:trace contextRef="#ctx0" brushRef="#br1" timeOffset="-168958.188">3485 105,'0'1211,"0"-1199</inkml:trace>
  <inkml:trace contextRef="#ctx0" brushRef="#br1" timeOffset="-153764.727">448 1151,'0'709,"0"-687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1T01:09:38.43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27,'0'-27,"0"27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1T01:09:52.29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0,'0'5,"0"5,0 6,0 4,0 4,0 2,0 1,0 0,0 1,0-1,0 0,0-1,0 1,0-1,0-5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1T01:08:06.2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2421 278,'-2404'0,"2388"0</inkml:trace>
  <inkml:trace contextRef="#ctx0" brushRef="#br1" timeOffset="126145.883">3029 1,'0'499,"0"-477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1T01:28:47.70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1,'0'719,"0"-707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1T01:29:16.62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0,'0'508,"0"-495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5-10T22:16:02.897"/>
    </inkml:context>
    <inkml:brush xml:id="br0">
      <inkml:brushProperty name="width" value="0.15875" units="cm"/>
      <inkml:brushProperty name="height" value="0.15875" units="cm"/>
      <inkml:brushProperty name="color" value="#FFC000"/>
      <inkml:brushProperty name="fitToCurve" value="1"/>
    </inkml:brush>
  </inkml:definitions>
  <inkml:trace contextRef="#ctx0" brushRef="#br0">24241 0 0,'0'29'515,"0"-1"-483,0 0-32,0 0 15,0 0 1,0 1 0,0-1 30,0 28 1,0-27 0,0-1-31,0 0 62,0 0-62,0 0-1,0 1 16,0 27 1,0-28-17,0 1 17,0-1-17,0 0 1,-37-28-16,37 28 15,-38-28 17,38 28-17,-36 1 1,-1-29 0,0 0-1,-1 0-15,-35 0 16,37 0-16,36 56 15,-37-56-15,-1 0 16,1 0-16,1 0 16,-1 0-16,-1 0 15,2 0-15,-1 0 0,1 0 16,-1-28-16,-1 28 16,1 0-16,1 0 15,-75 0 16,74 0-15,0 0-16,1 0 0,-2 0 0,1 0 31,1 0-15,-1 0-16,-37 0 16,37 0-1,0 0-15,1 0 16,-2 0-1,1 0 1,1 0 0,-1 0-1,-37 0-15,37 0 16,-36 0 0,35 0-16,1 0 15,1 0-15,-1 0 16,-1 0-16,1 0 15,1 0-15,-1 0 16,1 0-16,-2 0 16,1 0-1,1 0 1,-39 0-16,38 0 16,1 0-16,-1 0 15,-37 0 1,37 0-1,0 0 1,-37 0-16,37 0 16,-36 0-1,37 0 1,-2 0-16,1 0 16,-74 0-16,38 0 15,-1 0 1,37 0-16,0 0 15,-74 0-15,74 0 16,1 0-16,-1 0 16,0 0-16,-1 0 15,2 0-15,-75 0 16,74 0-16,1 0 16,-1 0-16,0 0 0,-1 0 15,2 0-15,-1 0 16,-74 0-16,111-28 15,-37 28-15,1 0 16,-39-29-16,2 29 16,-1 0-1,37 0-15,0 0 16,-36-28-16,35 28 16,2 0-1,-1 0-15,-37-28 16,37 28-16,0 0 15,-74 0-15,38 0 16,-75-56 0,75 56-1,-1-29-15,37 29 16,-74 0-16,38 0 16,36 0-16,-37-28 15,37 28-15,-74 0 16,74 0-1,1 0-15,-1 0 16,-38 0-16,2 0 16,-1 0-1,1 0-15,36 0 16,-1 0-16,-35 0 16,36 0-16,-37 0 15,0 0 1,0 0-1,1 0-15,-2 28 16,2-28-16,36 0 16,1 0-16,-2 0 15,1 0-15,1 0 16,-39 29-16,2-29 16,36 0-16,-37 0 15,37 0-15,1 28 16,-1-28-16,-74 0 15,74 0-15,-37 0 16,37 0-16,37 28 16,-73-28-16,35 0 0,-35 0 15,0 0-15,35 0 16,1 0-16,-36 0 16,35 0-16,-108 0 15,71 0-15,38 0 16,-74 0-16,38 0 15,36 0-15,-74 0 16,37 0-16,-36 0 16,35 0-1,39 0-15,-37 0 0,35 0 16,1 0-16,-73 28 16,72-28-1,-35 0-15,37 0 16,-2 0-16,1 0 15,-36 28-15,-2-28 16,39 0 0,-1 0-16,1 29 15,-39-29-15,38 0 16,1 0-16,-1 0 16,-1 0-16,2 0 15,-1 0-15,-37 0 0,37 0 16,37 56-16,-73-56 15,36 0-15,-37 0 16,37 0-16,0 0 16,-37 0-16,-36 0 31,72 0-31,38 28 16,-73-28-16,36 0 15,-37 0 1,1 0-16,36 0 15,-1 0-15,1 0 16,1 0-16,-1 0 16,-1 0-16,2 0 15,-37 0 1,36 0-16,-1 0 16,1 0-16,1 0 31,-1 0-31,-1 0 15,2 0-15,-38 0 16,38 0 0,-2 0-16,1 0 15,1 0 1,-1 0-16,-1 0 31,2 0-31,-1 0 31,0 0-15,1 0 0,-2 0-1,1 0-15,1 0 16,-1 0 15,-1 0-31,-35 0 16,36 0-1,1 0-15,-2 0 16,1 0 0,1 29-16,-39-29 15,2 0-15,36 0 16,1 0-16,-2 0 16,-35 0-16,36 0 15,-1 0-15,-35 0 16,36 0-1,1 0 17,-2 0 436,-35 0-452,36 0-16,-74 0 16,38-29-1,-2 29-15,38 0 16,-147-28-16,110 28 16,0-56-16,0 56 15,1 0-15,-38-29 0,74 29 16,0-28-16,-37 28 15,1 0-15,-39-28 16,76 28-16,-37 0 16,-2-28-16,39 28 15,-1 0 1,-38 0-16,39 0 16,-1 0-1,1 0 1,-2 0-1,1 0 64,0 0-79,1 0 15,-39 0-15,2 0 16,37 0 15,-2 0-31,-36 0 16,38 0-1,-75 0 1,74 0-16,0 0 16,0 0-16,-37 0 15,38 0-15,-39 0 16,39 0-16,-38 0 15,36 0 1,-35 0 0,-38 0-1,75 0-15,-1 0 16,-38 0-16,39 0 16,-1 0-16,1 0 15,-39 0-15,38 0 16,1 0-1,-1 0-15,-1 0 16,2 0-16,-1 0 16,1 0-16,-1 0 15,-38 0-15,39 0 16,-1 0-16,-1 0 16,2 0-16,-1 0 0,-74-28 15,74 28 1,1 0-16,-1 0 15,-1 0-15,2 0 16,-1 0-16,-36 0 16,35-29-1,1 29 1,-36 0-16,35 0 16,-35 0-16,0 0 31,-2-28-31,2 28 15,35 0-15,-35 0 16,-38 0-16,74 0 16,-36 0-16,-2 0 15,2-28 1,-38 28-16,74 0 16,-37 0-16,1-57 15,0 57-15,35 0 0,1-28 0,-36 28 16,35 0-16,-35 0 15,-1-28 1,37 28-16,-73 0 16,72 0-16,38-28 15,-37 28-15,1 0 16,-38 0-16,-37 0 16,37 0-1,1-28 1,36 28-16,0 0 15,-37 0-15,1 0 16,35 0-16,-36-29 16,38 29-16,-1 0 15,-1 0-15,2 0 16,-37 0-16,35 0 16,1 0-16,0 0 15,1 0-15,-1 0 16,-37 0-16,37 0 15,0 0-15,0 0 16,0 0-16,0 0 16,1 0-16,-1 0 15,-1 0 1,-35 0 0,36 0-16,0 0 15,0 0 1,0 0-1,1 0 1,-1 0 0,-1 0-16,-35 0 15,36 0 1,-37 0 15,37 0-15,1 0-16,-1 0 15,-74 0 1,74 0-16,-1 0 16,2 0-16,-1 0 15,1 0-15,-1 0 16,-1 0-16,1 0 16,1 0-16,-1 0 15,-1 0 1,2 0-16,-1-28 515,1 28-499,-39 0-16,2 0 16,36 0-16,-1 0 15,-35 0-15,36 0 16,-37 0 0,37 0-16,1 0 0,-39 0 15,2 0 1,-38 0-16,38 0 0,-2 0 15,39 0-15,-1 0 16,0 0-16,-74 0 16,75 0-1,-1 0 17,-1 0-17,1 0-15,1 0 31,-1 0-15,1 0 0,-2 0-16,1 28 31,1 1-15,-1-1-1,-1 0-15,38 0 16,-37-28-16,37 28 15,-36-28-15,36 29 0,0-1 16,-37-28 0,37 28-16,-74-28 15,74 28-15,-37-28 16,37 29 0,0-1-16,-37-28 15,1 28 1,-2 28-1,38-27-15,0-1 16,0 0 0,-37 0 31,1-28-32,36 29-15,0-1 16,0 0-1,0 57-15,0-57 16,0 0-16,0 0 16,-37 1-1,37-1 1,0 0-16,0 28 31,0-27-31,0-1 31,0 0 1,0 0 327,0 29-343,0-29-1,0 0 1,0 0 0,-36-28 484,-39-28-485,38 0-15,1 28 16,-2-28-16,38 0 15,-37-29-15,1 29 16,-1 28-16,0-28 16,-37-29-16,74 29 15,-37 0 17,1 0-32,-2-29 15,1 57 1,37-28-1,0 0 48,-36 28-47,-1-29-1</inkml:trace>
  <inkml:trace contextRef="#ctx0" brushRef="#br0" timeOffset="2769">774 1383 0,'38'-56'359,"-2"28"-328,1-1 16,-37-27-31,37 56 15,1-57 32,-38 29-32,36 0 0,1 28 0,36-56 16,-35 27 0,-38 1-16,73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5T20:33:20.61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1 806,'11429'0,"-9720"17,152 0,-578-18,-1261 2,1 1,-1 1,-1 0,3 1,-19-3,-27-4,0 0,0-1,1-1,-1 0,1-1,1 0,0-1,0-1,2 0,-1-1,1 0,0-1,-229-130,-45-27,235 133,-54-23,59 31,1-1,-35-26,13 4,-20-9,66 43,-2 0,-1 1,0 1,-2 0,-15-3,-114-46,125 51</inkml:trace>
  <inkml:trace contextRef="#ctx0" brushRef="#br0" timeOffset="1">16167 839,'-1'5,"0"1,-1-1,1 0,-2 0,1 1,-1-1,0-1,-1 1,0 0,0 0,-1-1,1 1,-2-1,1 0,-4 2,-18 11,0 0,-30 13,22-12,-204 107,197-103,-2-2,0-1,-3-1,0-2,-1-1,-14 2,26-6,1 1,0 1,2 1,0 1,1 1,-1 2,-97 45,63-41,55-18,1-1,-1 1,1 0,0 1,0-1,1 2,0-1,-5 4,-36 27,26-21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5-10T22:29:31.663"/>
    </inkml:context>
    <inkml:brush xml:id="br0">
      <inkml:brushProperty name="width" value="0.15875" units="cm"/>
      <inkml:brushProperty name="height" value="0.15875" units="cm"/>
      <inkml:brushProperty name="color" value="#FFC000"/>
      <inkml:brushProperty name="fitToCurve" value="1"/>
    </inkml:brush>
  </inkml:definitions>
  <inkml:trace contextRef="#ctx0" brushRef="#br0">480 0 0,'0'56'359,"0"0"-359,0-27 16,28 27-16,-28 57 16,0-85-16,0 29 15,29-1-15,-29-28 16,0 57-16,0-29 15,0 1-15,0-29 32,0 0-1,0 29-31,0-29 16,0 28-16,0-27 15,0-1-15,0 0 16,0 0-16,0 29 15,0-29 1,0 0 62,0 0-62,0 1-1,0-1 1,0 0 15,0 29 16,0-29-31,0 0-1,0 0-15,0 0 32,0 1-17,0-1 17,0 0-17,0 29 1,0-29-1,0 0 1,0 0 15,0 0-15,0 1 15,0-1 16,0 0-16,0 29-15,0-29 46,0 0-46,0 0 0,0 0-16,0 1 31,0-1-31,0 28 47</inkml:trace>
  <inkml:trace contextRef="#ctx0" brushRef="#br0" timeOffset="4667">508 56 0,'-28'0'297,"-57"56"-266,57 29 0,0 0 1,-57-29 93,85-28-94,0 1 16,-28 27 47,0 1-63,28-29 0,0 0-31,0 0 31,-28 29 16,-1-29-16,1 57 1,0-57 93,0 28-94,-29-28 16</inkml:trace>
  <inkml:trace contextRef="#ctx0" brushRef="#br0" timeOffset="9398">508 112 0,'29'0'297,"27"0"-297,-28 0 0,0 29 16,1-1-16,-1 0 15,28 0-15,-27 1 16,-1-1-16,0-28 16,0 56-16,0-56 15,1 28 1,-1 1-1,-28-1 439,28-28-439,-28 28-15,28-28 16,-28 57-1,0-29 32,29-28-47,-29 28 32,28-28 30,-28 28-46,0 0-1,56-28 1360,-28 0-1265,-28 29-110,0-1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5-10T20:08:04.285"/>
    </inkml:context>
    <inkml:brush xml:id="br0">
      <inkml:brushProperty name="width" value="0.21167" units="cm"/>
      <inkml:brushProperty name="height" value="0.21167" units="cm"/>
      <inkml:brushProperty name="color" value="#FFC000"/>
      <inkml:brushProperty name="fitToCurve" value="1"/>
    </inkml:brush>
  </inkml:definitions>
  <inkml:trace contextRef="#ctx0" brushRef="#br0">1687 134 0,'-16'0'422,"-2"0"-407,2 0 16,-1 0 1,0 0-32,0 0 15,-17 0 17,18 0-32,-1 0 31,0 23 0,17 1 0,-17-24-15,0 0 0,17 23-16,-16-23 15,-2 0-15,-15 25 16,16-25-16,1 0 15,-2 0 1,2 0-16,-1 0 16,0 0 15,-17 0 0,18 0-15,-1 0-1,0 0 1,0 0 47,0 0-48,0 0 32,1 0-31,-18 0-1,17 0 1,0 0 0,1 23-1,16 1 1,-18-24-16,2 0 31,-1 24-31,0 0 16,-17-24-1,18 24 1,-1-1-16,0 1 16,0-24-1,17 23 1,-17-23-16,17 25 15,-16-25 1,-1 0 31,17 23-47,-17-23 16,17 48-1,-17-48-15,0 24 16,0-24-1,17 24 1,-16-24-16,-2 0 16,18 23 31,0 1-32,-16-24-15,-1 0 16,-17 24-16,17-24 15,1 0-15,-1 24 16,17 0-16,-17-24 16,0 0-1,17 47 1,-17-47 0,17 24-16,-16-24 15,-18 24 1,17-24-16,17 23 15,-17-23-15,1 0 16,-1 24 0,0 0-16,0-24 15,0 24 1,17 0-16,-17-24 16,0 47-1,17-23-15,-17-24 16,1 24-16,-1 0 15,0-1 1,17 1-16,-17 0 16,17 0-16,-17 23 15,17-23 1,0 0 0,-33-24-16,33 47 0,-17-23 15,17 0-15,0 0 16,-17 48-16,0-49 15,17 1 1,-16 23-16,16-23 16,-17 0-16,17 23 15,-17-22 1,17-2-16,0 24 0,0-23 16,0 0-16,-17-24 15,17 48-15,0-25 16,-33 2-16,33-2 15,0 1-15,0 0 16,-18-24-16,18 23 16,0 2-16,0 22 15,0-24-15,0 25 16,-16-24-16,16 0 16,-17 24-1,17 22-15,0-45 0,-17 22 16,17 0-16,0-22 15,-17 46-15,17-23 16,0-25-16,0 1 16,0-1-16,0 2 15,0 46-15,0-23 16,0-25-16,0 25 0,0-24 16,0 0-16,0 47 15,0-24-15,0-23 16,0 24-16,0-1 15,0 25-15,0-25 16,0 1-16,0-1 16,0 25-1,0-25-15,0 1 16,0-24 0,0 23-16,0 25 15,0-49-15,0 25 16,17 23-16,-17 1 15,0-25-15,34 48 16,-34-70-16,0 69 16,0-69-16,0-2 15,0 1-15,0-1 16,0 2 0,0-2-1,16-23-15,18 24 16,-34 23-1,17-47 1,-17 25-16,17-25 16,-17 23-16,0 1 15,17-1-15,-17 2 47,17-25-31,-17 24-1,16 23-15,1-47 16,0 48-16,17-48 16,-34 23-16,16 1 15,1 0-15,0 0 16,0 0 0,-17 23-16,33-47 15,-16 23-15,17 2 16,-17 22-16,17-23 15,-17 0-15,16 0 16,-16-24 0,33 23-16,-33 25 0,0-24 15,17-24 1,-18 0 0,1 0-16,0 0 15,0 0-15,-17 24 16,17-24-1,-1 0 1,18 0 343,17 0-359,-1 0 16,18 0-16,-18 0 16,18 23-16,-35-23 15,34 0-15,-50 0 16,51 0-16,-35 0 16,1 0-1,-17 0-15,-1 0 0,2 0 16,15 0-16,-16 0 15,-1 0 17,2 0-17,-2 0-15,1 0 16,0 0 0,17 0-1,-18 0-15,1 0 16,0 0-16,0 0 15,0 0 1,0 0 0,-1 0-1,18 0 1,0 0-16,-18 0 16,2 0-16,-2 0 15,1 0 1,0 0-16,0 0 0,0 0 15,-1 0-15,1 0 32,0 0-32,0 0 15,0 0-15,16 0 16,-16 0 0,0 0-16,0 0 15,0 0-15,-1 0 16,2 0-16,15 0 15,-16 0 1,0 0-16,0 0 0,-1 0 16,1 0-1,0 0 1,0 0 0,16 0-16,-16 0 15,17 0 1,-17 0-1,0 0-15,-1 0 16,1 0-16,17 0 16,-17 0-1,0 0-15,0 0 16,16 0 0,-16 0-16,0 0 15,0 0-15,-1 0 16,18 0-16,-17 0 15,0 0-15,-1 0 16,1 0-16,17 0 16,0 0-16,-17 0 15,0 0-15,16 0 0,-16 0 16,17 0 0,-18 0-16,1 0 15,0 0-15,0 0 16,0 0-1,-1 0 79,1 0-94,17 0 16,-17 0-16,17-23 15,-18 23-15,1 0 16,17-24-16,0 24 16,-18-48-16,1 48 15,0 0-15,0 0 0,0 0 16,-1 0 0,1 0-1,34 0-15,-35 0 16,18 0-1,-17 0-15,16 0 16,18 0-16,-34 0 16,0 0-16,0 0 15,16 0-15,-16 0 16,0 0 0,17 0-16,-18 0 31,2 0-31,-2 0 31,1 0-15,0 0-16,17 0 15,16 0-15,-16 0 16,-18 0-16,1 0 16,0 0-16,34 0 15,-35 0-15,2 0 16,-2 0-16,1 0 109,0 0-109,-1 0 0,2 0 16,32 0-16,-33 0 15,0 0-15,16 0 16,1 0-16,-1 0 16,-16 0-16,17 0 15,-17 0 1,0 0 0,-1-24 15,2 24 0,15-23-31,1-1 16,-1 0-16,1 0 15,0-23-15,33 22 16,-34-45-16,-16 70 16,0-24-16,-17 0 15,17 24-15,0 0 16,-17-24 15,34 0 16,-34 1-47,17-2 16,-1 2-1,1-1-15,0-48 16,0 72-1,0-47-15,-17 24 16,16-2-16,18 2 16,-34-25-16,17 25 15,-17-2-15,17 25 16,-1-23 0,-16-1-16,0 1 15,17-2-15,-17 2 16,0-1 15,0 0-15,17 1-1,-17-25 1,17 24-16,0-24 0,-17-23 16,34 48-16,-18-25 15,-16 0-15,17 24 16,-17 0-16,17-46 15,-17 45-15,0 1 16,17 1-16,-17-1 0,0 0 16,0 0-1,17 24 32,-17-23-47,0-1 16,0 0-16,0 0 15,0-23-15,17 23 16,-17 0-16,16-71 16,-16 47-16,34 1 15,-17 23-15,-17 0 0,0 0 16,17-23-16,-17-1 16,0 25-1,0-1 1,0-24 15,0 24-15,0-23-16,0-1 15,0 24-15,0 1 16,0-25-16,0 24 16,0-23-16,16 23 15,-16 0-15,0 0 16,0 1-16,0-2 15,0 2 32,0-24-31,0 23-16,0-1 16,0 2-16,0-24 15,0 22-15,0 2 16,0-48-16,17 23 15,-17 24-15,0 1 16,0-2-16,0 2 16,0-25-1,0 25 17,0-2-32,0 2 15,0-1-15,0-24 16,0 24-1,0-23 1,0 24-16,0-25 16,0 24-1,0 0 17,-17 24-32,17-24 15,0 0-15,0-23 16,-16 24-1,-18-2 17,34 1-17,-17 1-15,0-25 16,1 48-16,16-24 16,-17-23-16,0 23 15,17 0-15,0 0 0,-17 1 16,17-1-16,-17 0 15,-16 0 1,33-23 0,-17 47-16,0-24 15,17 0 1,-17 24-16,17-24 16,0 1-16,-17-1 15,0 24-15,17-24 16,-17 24-16,1-24 15,-18 0-15,17 24 16,17-23 0,-17 23-1,1 0 1,16-24-16,-17 24 16,0-24-1,0 24-15,17-24 16,-17 24-16,1 0 31,-1-23-31,0 23 16,0-24-16,0 24 15,0 0-15,0 0 16,17-24-16,-17-24 16,-16 48-1,16-23-15,0 23 16,17-24-16,-17 24 15,1 0-15,16-24 16,-17 24-16,17-24 16,-17 24-16,-33 0 15,33 0 1,0 0-16,0-24 16,0 1-16,1-2 31,-2-22-16,2 47 1,-18 0-16,34-23 16,-34-1-16,17 24 15,1 0 1,16-24-16,-17 24 16,0-24-16,-33 0 15,50 1-15,-17 23 16,0 0-16,17-25 31,-17 25-31,17-23 0,-17 23 16,1 0-16,-2-24 15,2 24 1,-18 0-16,18 0 16,-2 0-1,2-23 1,-1 23-16,0 0 15,0 0 1,-17 0 0,18 0-1,-1 0-15,0 0 16,0 0-16,0 0 31,1-24-31,-2 24 16,-15 0-16,16 0 15,1 0 1,-2 0 0,2-25-1,-1 25-15,0 0 16,0 0 0,0 0-16,1 0 15,-1-23-15,-17 23 0,17 0 16,0 0-16,1 0 15,-18-24 1,0 24-16,18 0 16,-2 0-16,2 0 15,-18 0-15,0 0 16,1 0 0,16 0-16,0 0 15,-16 0-15,16 0 0,-17 0 16,0 0-1,18 0-15,-2 0 16,2 0-16,-1 0 16,0 0-1,-17 0-15,18 0 16,-1 0-16,0 0 16,0 0-1,0 0 1,1 0-16,-1 0 15,-17 0-15,17 0 0,1 0 16,-1 0-16,0 0 16,0 0-1,0 0-15,-34 0 16,35 0 0,-1 0-16,0 0 0,0 0 0,0 0 15,1 0-15,-18 0 16,17 0-16,0 0 31,1 0-31,-1 0 16,0 0-1,0 0-15,0 0 32,-17 0-17,18 0 16,-1 0-15,0 0 0,0 0 15,0 0-15,0 0-1,1 0-15,-18 24 16,17-1-1,0-23 1,1 25-16,-1-1 16,0-24-1,0 0-15,0 23 16,1-23 0,-18 24-1,17-24 1,0 0-16,0 0 0,0 23 15,0-23 1,1 0-16,-1 0 31,0 25-31,0-25 16,0 0 0,1 0 15,-1 0-16,17 23 1,-34-23 0,17 0-16,1 24 15,-2-24 1,2 0 0,-1 0-1,17 24-15,-17-24 16,1 0-16,-18 0 15,17 0 1,0 0 0,0 0 15,0 0-15,17 24-16,-17-24 0,1 0 15,-1 0 1,-17 24 15,17-24 0,1 0 16,-2 0-16,2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0T04:02:51.4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50 738,'4'-8,"0"0,1 0,-2 1,0-1,0-1,-1 1,1-1,-1 0,9-27,51-108,-26 67,-29 57,1 2,0 1,2 1,0-1,0 1,1 1,0-1,9-6,19-18,-31 31,2-1,0 1,-1 1,1-1,1 1,1 1,24-15,-21 13,-1 0,2 1,-1 1,0 1,1 1,-1 0,1 1,9-2,21 4,93-12,-60 3,-39 7,-1-2,19-7,-19 5,1 3,0 1,0 3,0 1,1 3,35-1,3457 1,-1819-5,-1616 6,26 9,-27-1,32-6,2891-7,-2958-3,47-9,-39 3,8 3,707 4,-402 6,3593-3,-3949 2,0 0,0 4,7 1,-5 0,1-2,17 0,556-2,-292-6,-213 0,-17 2,43 5,-114-1,0-2,-2 2,2 0,-1 0,0 1,0 1,0 0,-2 0,2 1,-2 0,2 0,-1 2,5 6,10 15,0-1,-1 3,3 11,-16-28,25 34,-27-39,0-2,-1 2,1 1,-2-1,0 1,1 0,-1 1,-1-1,0 0,0 2,-2-2,1 2,0-1,-1 1,0 1,0 79,-1-47,1 0,7 41,-2-26,-2 1,-3 0,-3 46,0-32,1-67,0-2,0 1,0-1,-1 2,0-2,0 1,-1-1,0 1,0-1,0 1,0-1,0 0,-2 0,1 0,0-1,0 0,-1 1,0-1,1 0,-1 0,-1-1,1 0,-1 0,0 0,0 0,1-2,-2 2,1-1,-1-1,1-1,0 2,-1-2,-1 1,-19 3,-1 1,1 3,1 0,-1 2,-18 12,-20 7,1-5,-30 8,65-24,-39 15,43-13,-1-2,0 0,0-3,0-1,-1-1,-5-1,-75-4,54-2,1 3,0 4,-40 8,-2 2,-1-5,0-4,-73-10,14 2,27 1,-138 5,157 16,34-5,23-5,-17 1,-1-2,-22-3,-2075-7,1193 3,918-4,-50-10,48 4,-44 1,-1393 10,1424-6,-47-9,42 3,-22 2,-264 10,-129-4,354-15,76 8,-51 1,-2472 7,1206 4,-1335-3,2684-3,0 0,0-2,-6-2,3 0,0 2,-17 0,-26 3,38 4,-1-4,1 0,-1-3,-9-4,13 2,1 3,-1 2,0 0,-17 4,18-1,-2-1,2-3,0 1,-16-7,-131-34,157 39,0 0,-1 2,1 2,-4 0,11 0,-1 0,1 0,0-1,0-2,0 0,0-1,0 1,0-3,1 0,-3-2,-115-67,120 69,2-2,-1 0,1-1,0 1,0-2,1 1,-7-10,11 11,0 0,-1 0,2 1,0-1,0-1,-1 1,2-1,0 0,1 1,-1-1,1 0,0-6,0-77,3 75,-2 2,0-2,0 0,-1 0,-2 0,1 1,-1-1,0 1,-1 0,-3-6,-13-34,12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05-10T21:25:41.461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423 7084 0,'29'0'453,"-1"0"-406,0 0-32,0 0 16,-28-29-15,28 29 0,1 0 46,27 0-15,-56-28-16,28 28-15,1-28 0,-1 28-1,0 0 16,0 0-15,0 0 15,-28-28 1,57 28-32,-1-28 15,1-1 1,-29 29-16,0 0 15,0 0 1,1 0 0,27-56-16,-56 28 31,28 28-15,1 0-1,-1 0 1,-28-29-16,28 29 15,-28-28 1,28 28 0,0 0-1,-28-28 1,57 28 0,-57-28-1,28 28-15,0-28 16,1-1-1,-1 29 1,-28-56 0,28 56-16,-28-28 31,28 28-15,0-29-1,29 29 1,-57-28-1,28 0-15,0 28 16,-28-28-16,29 0 16,-1 28-1,0-57 1,-28 29-16,28 28 16,-28-28 15,28 28-16,-28-29-15,57 29 0,-57-28 16,0 0-16,28 28 16,0-28-1,1 28-15,-29-28 16,28-29-16,-28 29 16,28 28-16,0-28 15,-28-1 1,28 29-1,1 0 1,-29-28 0,28 0-1,0 0-15,0-57 16,1 57 0,-1 0-16,28-1 15,-28-27-15,29 0 16,-1 27-16,-56-27 15,29 28-15,-1 28 16,-28-29-16,0 1 16,28 0-1,0 0 1,0 0 0,29-1-16,-29-27 15,0 28 1,1-1-1,-29 1-15,28 0 32,-28 0-32,28 0 0,0-1 15,-28 1 1,28 28 0,-28-28-1,57 28-15,-57-28 31,0-1-31,28 1 16,0 0 0,1 0-16,-1 0 15,0-29-15,28 29 16,1-29-16,-1 29 16,-56 0-1,29 28-15,-29-28 16,28 0-16,0 28 31,-28-29-15,28-27-1,0 28 1,29-1 0,-29-27-1,0 56-15,-28-28 16,29 0-16,-1-1 15,0 29-15,0-56 16,-28 28-16,28-1 16,29 29-16,-29-28 15,0 0 1,29 0-16,-57 0 16,56-1-16,-28-27 0,57 28 15,-57-1 1,1 29-16,-1-28 15,-28 0-15,56 28 16,-56-28 0,28 28-16,-28-28 15,29 28-15,27 0 16,-56-29 0,28-27-1,1 56-15,-29-28 16,28-1-16,0 29 0,0 0 15,0-28-15,57 0 16,-57 0-16,57-29 16,-29 1-16,-56 28 15,57-1-15,28 1 16,-57 28-16,0-28 16,-28 0-16,28 0 15,0-1-15,1 29 16,-1 0-16,28 0 15,-56-56 17,29 28-17,55-1 1,-56 1 0,1 0-16,84-28 15,-85 27-15,28 29 16,1-28-16,-57-28 15,28 56-15,0 0 0,0 0 47,-28-29-31,29 29 0,-1 0-16,0 0 15,28-28-15,-27 28 16,27 0-16,29-28 15,-57 28-15,28-28 0,-27 28 16,27 0-16,1-28 16,-1 28-16,-28 0 15,0 0-15,1 0 16,-1 0-16,0 0 16,29 0-1,-29 0 1,0 0-16,0 0 0,0 0 15,1 0-15,-1 0 16,57 0 0,-57 0-16,28 0 15,-28 0-15,1 0 16,27 0-16,1 0 16,-29 0-16,0-29 15,0 29 1,0 0-16,1 0 15,-1-28 48,57 28-63,-57 0 16,28 0-16,29 0 0,-57 0 15,57 0-15,-1 0 16,-55 0-16,27 0 15,1 0-15,-29 0 16,28 0-16,-28 0 16,1 0-16,-1 0 15,0 0-15,0 0 16,1 0-16,-1 0 16,28 0-16,-28 0 0,1 0 15,-1 0-15,28 0 16,29 0-16,-57 0 15,0 0-15,85 0 16,-84 0-16,27 0 16,0 0-16,1 0 15,-1-56-15,-27 56 16,-1 0-16,56 0 16,-27 0-16,-1 0 15,-27 0-15,-1 0 16,56-29-16,-55 29 15,-1-28-15,0 28 16,29 0-16,-29 0 0,0 0 16,28 0-16,-56-28 15,29 28-15,27 0 16,-28-28-16,1 28 16,-1 0-16,28 0 15,-28-28-15,1 28 16,55-29-16,-55 29 15,83-28-15,-55 0 16,-1-29-16,1 57 16,-29 0-16,0-28 0,57 28 15,-57-28-15,0 28 16,1 0 0,-1 0-16,0-28 31,0 0-16,29-1 1,-1 29-16,-56-28 0,28-57 16,29 57-16,-29 0 0,57-28 15,-29 27-15,1 1 16,-29-28-16,0-1 16,0 29-16,0 0 15,29 28 1,-57-28 124,0-29-108,0 1-17,0-1-15,0 29 16,0 0-16,0 0 16,0-1 30,-28-27-14,-1-29-17,1 29-15,28-1 16,-28 29-16,0 0 16,28 0-16,0-1 15,0-27 1,-28 56 78,28-56-94,-29 27 15,29-27-15,0 28 16,0-1-16,0-55 15,0 56 1,0-1 31,0-27-31,0 28-16,0-57 15,0 57 1,0-29-16,0 29 15,0-28-15,0 27 16,0 1-16,0 0 16,0 0-16,0 0 0,0-1 62,0 1-62,0 0 16,0 0-1,0-29 1,0 29 0,0 0-1,0 0-15,0-1 16,0 1 0,0 0 187,0 56 281,-56 29-468,-1-1-16,29-28 15,28 0-15,0 1 16,-56-29-16,28 28 16,28 0-1,0 29 16,-29-57-15,29 28 0,-28 0-16,0 0 15,0-28-15,28 28 16,-29 1 0,29-1-16,-28-28 15,28 28 16,-28 0 157,28 1-172,-28-29-1,28 28 220,0 0-220,-28-28 266,28 28-281,0 0 32,0 1-1</inkml:trace>
  <inkml:trace contextRef="#ctx0" brushRef="#br0" timeOffset="3746">10612 0 0,'56'0'312,"0"85"-296,-27-85-16,-29 56 16,84-28-16,-27 57 15,-57-57 16,0 0-15,28-28 31,-28 29-31,28-1-1,0 0-15,1-28 16,-1 28-1,0-28 79,-28 57-78,0-29-1,57-28 1,-57 28 0,28 0-1,0 1 48,0-1-48,-28 0 1,28 0-16,-28 29 16,29-29 46,-29 0-31,28 0-15,0-28-16,-28 29 16,57-29-16,-57 28 15,28-28 63,0 28-62,-28 0 0,28-28-16,-28 28 15,28-28-15,-28 29 16</inkml:trace>
  <inkml:trace contextRef="#ctx0" brushRef="#br0" timeOffset="12873">10047 762 0,'0'28'781,"-28"-28"-781,0 0 500,28 28-375,0 1-78</inkml:trace>
  <inkml:trace contextRef="#ctx0" brushRef="#br0" timeOffset="58420">3528 4431 0,'0'-28'390,"0"-1"-374,0 1-16,0 0 16,0 0-1,0-1 1,0-27-16,0 28 0,0 0 16,0-1 15,0 1-16,0 0 1,-28 0 0,28-1-1,-29-27-15,1 56 16,28-28 15,-28 28-31,28-28 16,-28-1-16,-1 29 0,29-28 15,0 0 1,-56 28-16,28-28 16,0 28-1,28-57-15,-29 29 16,1 0-16,0 0 31,28-1-31,-28 29 16,-1-28-16,-27 0 15,28 0 1,0 28-16,-1-57 0,29 29 16,-28 0-16,0 0 15,-29 28-15,1 0 16,28-29-16,0 29 16,28-28-16,-29 28 15,1-28 1,0 28-16,28-28 15,-28 28-15,-1 0 16,-27-57-16,28 57 16,28-28-16,-28 0 15,-1 28 1,1 0 0,0 0-16,0-28 15,-1 28-15,-55-29 16,56 1-1,-1 28 1,1 0-16,0-28 16,0 28-16,28-28 15,-57 28-15,29 0 16,28-57-16,-28 57 16,0 0-16,-1 0 15,1-28-15,0 28 16,0 0-1,28-28-15,-57 28 16,29-28-16,0 28 16,0-29-1,-1 29-15,1 0 16,0-28-16,0 28 16,-29 0-16,57-28 15,-28 28-15,0 0 0,0 0 16,-1 0-16,1-57 15,0 57 1,28-28 0,-57 28-1,29 0 1,0 0 31,0-28-47,0 28 0,28-28 15,-29 28-15,29-28 16,-28 28-16,0 0 16,-29-29-16,29 29 15,0 0 1,0 0-16,28-28 16,0 0-16,-28 28 15,-1-57-15,29 29 16,-28 0 31,28 0-32,-28 28-15,28-28 32,-57-1-17,57 1-15,-28 0 16,28-29-1,0 29 1,0 0 15,-28 0-31,28 0 16,0-1-16,0 1 31,0 0-31,0 0 16,-28-1-1,28 1 1,0 0-16,0 0 31,0-29-31,0 29 16,-28 28 0,28-85-16,0 57 15,0 0-15,-29 0 16,29-29-16,0 1 15,0 28 1,0-1-16,0 1 16,0 0-16,0-28 15,-28 27 1,28 1 0,0-57-1,0 57-15,0 0 16,0 0-16,0 0 15,0-1 1,-28 29 0,28-28-16,0-28 0,0 27 15,0 1 1,0 0-16,0 0 16,0 0-1,0-1 1,0 1-16,0-28 15,0 27 1,0 1 31,0 0-31,0 0 77,0 0-46,0-1-31,0 1-1,0 0 17,0 0-32,0-1 15,0 1 1,0 0 0,0 0-1,0 0 48,0-1-48,0-27 17,-28 84 389,-1 0-405,29 1 0,-28-29 77,28 28-93,-28-28 16,28 56-16,0-28 16,-28-28-1,28 29-15,0-1 16,-28-28 0,-1 0-1,29 28-15,0 0 31,0 1-15,-28-1 47,28 28-48,-56-56 1,56 28-1,-29-28-15,1 29 32,28-1-17,0 0 1,0 0 15,-28-28-15,28 29-16,-28-1 15,28 0 1,-28 0 0,28 0-16,0 1 15,0-1 1,0 0 46,-29-28-46,1 0 0,28 28-1,-56 1 1,56 27 0,-29-56 46,29 28-62,-28 0 16,28 1 15,-28-1 16</inkml:trace>
  <inkml:trace contextRef="#ctx0" brushRef="#br0" timeOffset="63011">649 254 0,'28'0'281,"-28"28"-250,29-28-31,-1 0 31,-28 28-31,28-28 0,-28 29 78,0-1-46,28-28 61,-28 28-77,28-28-16,-28 28 16,0 29-1,0-29 63,29-28-62,-29 28 0,0 0 31,28-28-32,-28 29 1,0-1 15,28-28 0,-28 28 1,28-28-1,1 56-16,-29-27 32,28-29-31,-28 28 0,0 0-16,28-28 15,0 0 16,-28 28-15,0 1 31,28-29 31,29 28-47,-57 0 32,28-28-63,0 56 125,-28-27-125,29-29 78,-29 28-62,0 0 15,28-28 0,-28 28 16,28 1 15,-28-1-46,28-28 0,-28 28-16,28 28 78,-28-27-63,57-29 48,-57 28-63,28 0 31,-28 0-15,28 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9T03:41:53.22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0 678,'1211'0,"-1167"-2,-1-2,10-3,65-5,304 10,-218 3,-156-4,0-3,0-2,0-1,26-11,-73 20,1-1,0 1,0-1,0 0,0 0,0 1,0-1,-1 0,1 0,0-1,-1 1,1 0,-2 0,0 1,1 0,-1-1,0 1,0-1,1 1,-1-1,0 1,0 0,0-1,0 1,1-1,-1 1,0-1,0 1,0-1,0 1,0-1,0 1,-1-1,1 1,0-1,0 1,0-1,0 1,-1-1,1 1,0 0,0-1,-4-3,1 0,-1 0,1 1,-1-1,0 1,-1 0,-2-2,-6-4,-34-25,-1 3,-41-20,-109-44,81 40,77 35,2-2,1-2,1-1,-20-19,-89-80,123 108</inkml:trace>
  <inkml:trace contextRef="#ctx0" brushRef="#br0" timeOffset="1">2487 628,'-204'213,"97"-87,-32 43,88-104,35-43,-1 0,-9 8,14-18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9T03:41:53.23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620 1,'0'1770,"-5"-1733,5-37,0 0,0 1,0-1,0 0,0 0,0 1,0-1,-1 0,1 0,0 1,0-1,0 0,0 0,-1 1,1-1,0 0,0 0,0 0,-1 0,1 1,0-1,0 0,-1 0,1 0,0 0,-1 0,1 0,0 0,0 1,-1-1,1 0,0 0,-1 0,1 0,0 0,-13-16,-14-33,17 34,2-1,-1 0,2 0,0-1,-3-13,8 24,0 0,-1 0,0 0,0 1,0-1,-1 1,0-2,-18-29,16 22,-1 1,0-1,-2 1,1 1,-1 0,-6-5,-66-64,52 54,2 0,-14-18,26 28,-1 1,0 1,-1 0,-1 1,0 1,-3 0,-57-46,75 57,0-1,0 0,1 0,-1 0,1 0,0 0,0-1,0 1,1-1,-1 1,1-1,0 0,-1-1,-1-13</inkml:trace>
  <inkml:trace contextRef="#ctx0" brushRef="#br0" timeOffset="1">644 1770,'1'-12,"1"-1,1 1,0 0,0 0,1 0,0 1,1 0,1-1,1-1,16-36,-11 18,3 1,0 0,2 1,1 1,1 1,1 1,2 0,1 2,0 0,7-3,-8 12,0 0,0 1,9-2,19-13,-20 12,-19 12,0-1,-1-1,0 0,0 0,0-2,2-2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CAC92-9B00-4552-B59D-8BC0271016B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2B6EC-885C-4578-8FAA-BDF338245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5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 clearly observes the difficulty of evaluating Java performance.</a:t>
            </a:r>
          </a:p>
          <a:p>
            <a:r>
              <a:rPr lang="en-US" dirty="0"/>
              <a:t>Java Virtual Machine is notoriously non-deterministic from a performance standpoint:</a:t>
            </a:r>
          </a:p>
          <a:p>
            <a:pPr lvl="1"/>
            <a:r>
              <a:rPr lang="en-US" dirty="0"/>
              <a:t>Garbage Collection, Just-in-time Compilation, Thread scheduling, Optimizations,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Challenging to draw conclusions about performance.  “Tricky Results”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2B6EC-885C-4578-8FAA-BDF338245C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9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4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73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87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50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52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7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46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9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5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34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71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9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hello-son.blogspot.com/2013/08/call-486-son-son.html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mikefal.net/tag/sql-serve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customXml" Target="../ink/ink7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30.png"/><Relationship Id="rId7" Type="http://schemas.openxmlformats.org/officeDocument/2006/relationships/image" Target="../media/image2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37.emf"/><Relationship Id="rId5" Type="http://schemas.openxmlformats.org/officeDocument/2006/relationships/image" Target="../media/image35.emf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340.png"/><Relationship Id="rId3" Type="http://schemas.openxmlformats.org/officeDocument/2006/relationships/image" Target="../media/image32.png"/><Relationship Id="rId7" Type="http://schemas.openxmlformats.org/officeDocument/2006/relationships/image" Target="../media/image311.png"/><Relationship Id="rId12" Type="http://schemas.openxmlformats.org/officeDocument/2006/relationships/customXml" Target="../ink/ink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330.png"/><Relationship Id="rId5" Type="http://schemas.openxmlformats.org/officeDocument/2006/relationships/image" Target="../media/image301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3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380.png"/><Relationship Id="rId3" Type="http://schemas.openxmlformats.org/officeDocument/2006/relationships/image" Target="../media/image33.png"/><Relationship Id="rId7" Type="http://schemas.openxmlformats.org/officeDocument/2006/relationships/hyperlink" Target="https://blender.stackexchange.com/questions/77756/animation-nodes-rubiks-cube/77938" TargetMode="External"/><Relationship Id="rId12" Type="http://schemas.openxmlformats.org/officeDocument/2006/relationships/customXml" Target="../ink/ink19.xml"/><Relationship Id="rId17" Type="http://schemas.openxmlformats.org/officeDocument/2006/relationships/image" Target="../media/image400.png"/><Relationship Id="rId2" Type="http://schemas.openxmlformats.org/officeDocument/2006/relationships/image" Target="../media/image28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11" Type="http://schemas.openxmlformats.org/officeDocument/2006/relationships/image" Target="../media/image37.png"/><Relationship Id="rId5" Type="http://schemas.openxmlformats.org/officeDocument/2006/relationships/image" Target="../media/image7.png"/><Relationship Id="rId15" Type="http://schemas.openxmlformats.org/officeDocument/2006/relationships/image" Target="../media/image390.png"/><Relationship Id="rId10" Type="http://schemas.openxmlformats.org/officeDocument/2006/relationships/customXml" Target="../ink/ink18.xml"/><Relationship Id="rId4" Type="http://schemas.openxmlformats.org/officeDocument/2006/relationships/hyperlink" Target="https://openclipart.org/detail/166751/camera-stamp" TargetMode="External"/><Relationship Id="rId9" Type="http://schemas.openxmlformats.org/officeDocument/2006/relationships/image" Target="../media/image36.png"/><Relationship Id="rId14" Type="http://schemas.openxmlformats.org/officeDocument/2006/relationships/customXml" Target="../ink/ink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ales_from_Watership_Down" TargetMode="External"/><Relationship Id="rId13" Type="http://schemas.openxmlformats.org/officeDocument/2006/relationships/hyperlink" Target="http://absurdwordpreferred.deviantart.com/art/Binoculars-transparent-PNG-147488998" TargetMode="External"/><Relationship Id="rId18" Type="http://schemas.openxmlformats.org/officeDocument/2006/relationships/hyperlink" Target="http://wccftech.com/" TargetMode="External"/><Relationship Id="rId26" Type="http://schemas.openxmlformats.org/officeDocument/2006/relationships/image" Target="../media/image41.png"/><Relationship Id="rId3" Type="http://schemas.openxmlformats.org/officeDocument/2006/relationships/customXml" Target="../ink/ink22.xml"/><Relationship Id="rId21" Type="http://schemas.openxmlformats.org/officeDocument/2006/relationships/image" Target="../media/image40.png"/><Relationship Id="rId7" Type="http://schemas.openxmlformats.org/officeDocument/2006/relationships/image" Target="../media/image22.jpg"/><Relationship Id="rId12" Type="http://schemas.openxmlformats.org/officeDocument/2006/relationships/image" Target="../media/image35.png"/><Relationship Id="rId17" Type="http://schemas.openxmlformats.org/officeDocument/2006/relationships/image" Target="../media/image26.png"/><Relationship Id="rId25" Type="http://schemas.openxmlformats.org/officeDocument/2006/relationships/hyperlink" Target="http://www.shroomery.org/forums/showflat.php/Number/19341536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artiewayne.wordpress.com/2010/01/12/have-you-heard-great-music-is-back/" TargetMode="External"/><Relationship Id="rId20" Type="http://schemas.openxmlformats.org/officeDocument/2006/relationships/hyperlink" Target="http://aliem.com/upper-gastrointestinal-bleeding-treatment/?fb_action_ids=417133008431394&amp;fb_action_types=og.likes&amp;fb_source=other_multiline&amp;action_object_map=%5B700433743332841%5D&amp;action_type_map=%5B%22og.likes%22%5D&amp;action_ref_map=%5B%5D" TargetMode="External"/><Relationship Id="rId29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hyperlink" Target="http://skeptics.stackexchange.com/questions/10003/does-wearing-a-helmet-cause-aggravate-hair-loss" TargetMode="External"/><Relationship Id="rId24" Type="http://schemas.microsoft.com/office/2007/relationships/hdphoto" Target="../media/hdphoto3.wdp"/><Relationship Id="rId15" Type="http://schemas.microsoft.com/office/2007/relationships/hdphoto" Target="../media/hdphoto7.wdp"/><Relationship Id="rId23" Type="http://schemas.openxmlformats.org/officeDocument/2006/relationships/image" Target="../media/image13.png"/><Relationship Id="rId28" Type="http://schemas.openxmlformats.org/officeDocument/2006/relationships/hyperlink" Target="http://en.wikipedia.org/wiki/File:Optimusprime-originaltoy.jpg" TargetMode="External"/><Relationship Id="rId10" Type="http://schemas.microsoft.com/office/2007/relationships/hdphoto" Target="../media/hdphoto6.wdp"/><Relationship Id="rId19" Type="http://schemas.openxmlformats.org/officeDocument/2006/relationships/image" Target="../media/image39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hyperlink" Target="http://commons.wikimedia.org/wiki/Trash_container" TargetMode="External"/><Relationship Id="rId27" Type="http://schemas.microsoft.com/office/2007/relationships/hdphoto" Target="../media/hdphoto8.wdp"/><Relationship Id="rId30" Type="http://schemas.openxmlformats.org/officeDocument/2006/relationships/hyperlink" Target="https://en.wikipedia.org/wiki/Trix_(cereal)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customXml" Target="../ink/ink27.xml"/><Relationship Id="rId7" Type="http://schemas.openxmlformats.org/officeDocument/2006/relationships/customXml" Target="../ink/ink24.xml"/><Relationship Id="rId12" Type="http://schemas.openxmlformats.org/officeDocument/2006/relationships/image" Target="../media/image43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20.png"/><Relationship Id="rId10" Type="http://schemas.openxmlformats.org/officeDocument/2006/relationships/customXml" Target="../ink/ink26.xml"/><Relationship Id="rId9" Type="http://schemas.openxmlformats.org/officeDocument/2006/relationships/customXml" Target="../ink/ink25.xml"/><Relationship Id="rId14" Type="http://schemas.openxmlformats.org/officeDocument/2006/relationships/image" Target="../media/image4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27551/student-classroom-presentation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mdunn.deviantart.com/art/guy-fawkes-vector-recreated-378098962" TargetMode="External"/><Relationship Id="rId5" Type="http://schemas.openxmlformats.org/officeDocument/2006/relationships/hyperlink" Target="http://commons.wikimedia.org/wiki/File:QA_icon_clr.svg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45.png"/><Relationship Id="rId18" Type="http://schemas.openxmlformats.org/officeDocument/2006/relationships/customXml" Target="../ink/ink34.xml"/><Relationship Id="rId26" Type="http://schemas.openxmlformats.org/officeDocument/2006/relationships/customXml" Target="../ink/ink38.xml"/><Relationship Id="rId21" Type="http://schemas.openxmlformats.org/officeDocument/2006/relationships/image" Target="../media/image470.png"/><Relationship Id="rId7" Type="http://schemas.openxmlformats.org/officeDocument/2006/relationships/customXml" Target="../ink/ink29.xml"/><Relationship Id="rId12" Type="http://schemas.openxmlformats.org/officeDocument/2006/relationships/image" Target="../media/image44.png"/><Relationship Id="rId17" Type="http://schemas.openxmlformats.org/officeDocument/2006/relationships/image" Target="../media/image450.png"/><Relationship Id="rId25" Type="http://schemas.openxmlformats.org/officeDocument/2006/relationships/image" Target="../media/image490.png"/><Relationship Id="rId2" Type="http://schemas.openxmlformats.org/officeDocument/2006/relationships/customXml" Target="../ink/ink28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20.png"/><Relationship Id="rId24" Type="http://schemas.openxmlformats.org/officeDocument/2006/relationships/customXml" Target="../ink/ink37.xml"/><Relationship Id="rId15" Type="http://schemas.openxmlformats.org/officeDocument/2006/relationships/image" Target="../media/image440.png"/><Relationship Id="rId23" Type="http://schemas.openxmlformats.org/officeDocument/2006/relationships/image" Target="../media/image491.png"/><Relationship Id="rId10" Type="http://schemas.openxmlformats.org/officeDocument/2006/relationships/customXml" Target="../ink/ink31.xml"/><Relationship Id="rId19" Type="http://schemas.openxmlformats.org/officeDocument/2006/relationships/image" Target="../media/image460.png"/><Relationship Id="rId9" Type="http://schemas.openxmlformats.org/officeDocument/2006/relationships/customXml" Target="../ink/ink30.xml"/><Relationship Id="rId14" Type="http://schemas.openxmlformats.org/officeDocument/2006/relationships/customXml" Target="../ink/ink32.xml"/><Relationship Id="rId22" Type="http://schemas.openxmlformats.org/officeDocument/2006/relationships/customXml" Target="../ink/ink36.xml"/><Relationship Id="rId27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creenrant.com/reasons-we-need-more-spaceballs-movie/?view=al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hyperlink" Target="http://www.keithbuhler.com/README/" TargetMode="External"/><Relationship Id="rId7" Type="http://schemas.openxmlformats.org/officeDocument/2006/relationships/image" Target="../media/image52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hyperlink" Target="http://wccftech.com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nservationbytes.com/2009/page/2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mmons.wikimedia.org/wiki/File:QA_icon_clr.svg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ckoverflow.com/questions/48140979/how-to-get-navigation-bar-back-button-without-navigation-controller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creativity103.com/collections/Graphic/slides/grass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hyperlink" Target="http://www.shroomery.org/forums/showflat.php/Number/19341536" TargetMode="Externa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hyperlink" Target="http://absurdwordpreferred.deviantart.com/art/Binoculars-transparent-PNG-147488998" TargetMode="External"/><Relationship Id="rId17" Type="http://schemas.microsoft.com/office/2007/relationships/hdphoto" Target="../media/hdphoto3.wdp"/><Relationship Id="rId2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customXml" Target="../ink/ink2.xml"/><Relationship Id="rId15" Type="http://schemas.openxmlformats.org/officeDocument/2006/relationships/hyperlink" Target="http://www.publicdomainpictures.net/view-image.php?image=24964&amp;picture=haxa-hole-pond" TargetMode="External"/><Relationship Id="rId10" Type="http://schemas.openxmlformats.org/officeDocument/2006/relationships/hyperlink" Target="http://blog.dnevnik.hr/iiitennessee/2014/07/1631781180/zanimljivosti-o-drzavama-sirom-svijeta-dio-2.html" TargetMode="External"/><Relationship Id="rId4" Type="http://schemas.openxmlformats.org/officeDocument/2006/relationships/image" Target="../media/image70.png"/><Relationship Id="rId9" Type="http://schemas.openxmlformats.org/officeDocument/2006/relationships/image" Target="../media/image10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png"/><Relationship Id="rId18" Type="http://schemas.microsoft.com/office/2007/relationships/hdphoto" Target="../media/hdphoto5.wdp"/><Relationship Id="rId3" Type="http://schemas.openxmlformats.org/officeDocument/2006/relationships/hyperlink" Target="https://blender.stackexchange.com/questions/77756/animation-nodes-rubiks-cube/77938" TargetMode="External"/><Relationship Id="rId7" Type="http://schemas.openxmlformats.org/officeDocument/2006/relationships/hyperlink" Target="http://choixduchaos.blogspot.com/2010/07/lamour-vaincra.html" TargetMode="External"/><Relationship Id="rId12" Type="http://schemas.openxmlformats.org/officeDocument/2006/relationships/hyperlink" Target="http://commons.wikimedia.org/wiki/File:Stack_of_coins_0214.jpg" TargetMode="External"/><Relationship Id="rId17" Type="http://schemas.openxmlformats.org/officeDocument/2006/relationships/image" Target="../media/image19.png"/><Relationship Id="rId2" Type="http://schemas.openxmlformats.org/officeDocument/2006/relationships/image" Target="../media/image14.gif"/><Relationship Id="rId16" Type="http://schemas.openxmlformats.org/officeDocument/2006/relationships/hyperlink" Target="http://absurdwordpreferred.deviantart.com/art/Binoculars-transparent-PNG-1474889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11" Type="http://schemas.microsoft.com/office/2007/relationships/hdphoto" Target="../media/hdphoto4.wdp"/><Relationship Id="rId5" Type="http://schemas.openxmlformats.org/officeDocument/2006/relationships/hyperlink" Target="http://valcreon.deviantart.com/art/Broken-5-Minute-Clock-190802542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19" Type="http://schemas.openxmlformats.org/officeDocument/2006/relationships/hyperlink" Target="http://michaelgr.com/" TargetMode="External"/><Relationship Id="rId4" Type="http://schemas.openxmlformats.org/officeDocument/2006/relationships/image" Target="../media/image15.gif"/><Relationship Id="rId9" Type="http://schemas.openxmlformats.org/officeDocument/2006/relationships/hyperlink" Target="https://pixabay.com/en/atomic-symbol-atomic-symbol-atom-1494506/" TargetMode="External"/><Relationship Id="rId14" Type="http://schemas.openxmlformats.org/officeDocument/2006/relationships/hyperlink" Target="http://blog.dnevnik.hr/iiitennessee/2014/07/1631781180/zanimljivosti-o-drzavama-sirom-svijeta-dio-2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5.xml"/><Relationship Id="rId3" Type="http://schemas.openxmlformats.org/officeDocument/2006/relationships/hyperlink" Target="http://choixduchaos.blogspot.com/2010/07/lamour-vaincra.html" TargetMode="External"/><Relationship Id="rId7" Type="http://schemas.openxmlformats.org/officeDocument/2006/relationships/hyperlink" Target="http://timdunn.deviantart.com/art/guy-fawkes-vector-recreated-378098962" TargetMode="External"/><Relationship Id="rId12" Type="http://schemas.openxmlformats.org/officeDocument/2006/relationships/hyperlink" Target="http://commons.wikimedia.org/wiki/File:Stack_of_coins_0214.jpg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4.wdp"/><Relationship Id="rId5" Type="http://schemas.openxmlformats.org/officeDocument/2006/relationships/image" Target="../media/image20.emf"/><Relationship Id="rId10" Type="http://schemas.openxmlformats.org/officeDocument/2006/relationships/image" Target="../media/image18.png"/><Relationship Id="rId4" Type="http://schemas.openxmlformats.org/officeDocument/2006/relationships/customXml" Target="../ink/ink4.xml"/><Relationship Id="rId9" Type="http://schemas.openxmlformats.org/officeDocument/2006/relationships/hyperlink" Target="http://3dben.deviantart.com/art/Blue-Shield-263044219" TargetMode="External"/><Relationship Id="rId1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les_from_Watership_Down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t.m.wikipedia.org/wiki/file:pizza.png" TargetMode="External"/><Relationship Id="rId7" Type="http://schemas.openxmlformats.org/officeDocument/2006/relationships/hyperlink" Target="http://wccftech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://proswrite.com/2012/07/28/the-video-tutorial-on-word-choice-2/" TargetMode="Externa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927" y="960241"/>
            <a:ext cx="7733473" cy="420387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u="sng" dirty="0"/>
              <a:t>Escaping the clone zone:</a:t>
            </a:r>
            <a:br>
              <a:rPr lang="en-US" sz="4400" u="sng" dirty="0"/>
            </a:br>
            <a:r>
              <a:rPr lang="en-US" sz="4400" dirty="0"/>
              <a:t>java runtime-managed snapshots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3387235" cy="4196299"/>
          </a:xfrm>
        </p:spPr>
        <p:txBody>
          <a:bodyPr anchor="ctr">
            <a:normAutofit/>
          </a:bodyPr>
          <a:lstStyle/>
          <a:p>
            <a:r>
              <a:rPr lang="en-US" dirty="0"/>
              <a:t>Matthew C. Davis</a:t>
            </a:r>
          </a:p>
          <a:p>
            <a:r>
              <a:rPr lang="en-US" dirty="0"/>
              <a:t>East Carolina university</a:t>
            </a:r>
          </a:p>
          <a:p>
            <a:r>
              <a:rPr lang="en-US" dirty="0"/>
              <a:t>SERPL 2019 – Augusta, GA</a:t>
            </a:r>
          </a:p>
          <a:p>
            <a:r>
              <a:rPr lang="en-US" dirty="0"/>
              <a:t>May 11, 2019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3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A2F2BB-7958-44AD-B4EA-4B4605C83F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7" b="93750" l="10000" r="90000">
                        <a14:foregroundMark x1="45583" y1="11500" x2="45583" y2="11500"/>
                        <a14:foregroundMark x1="33083" y1="9583" x2="33083" y2="9583"/>
                        <a14:foregroundMark x1="33083" y1="9583" x2="33083" y2="9583"/>
                        <a14:foregroundMark x1="69167" y1="19833" x2="69167" y2="19833"/>
                        <a14:foregroundMark x1="66083" y1="8750" x2="66083" y2="8750"/>
                        <a14:foregroundMark x1="23917" y1="5167" x2="23917" y2="5167"/>
                        <a14:foregroundMark x1="32750" y1="92333" x2="32750" y2="92333"/>
                        <a14:foregroundMark x1="74417" y1="93750" x2="74417" y2="9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34890" y="4644539"/>
            <a:ext cx="2413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7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B09DD69-E2AC-47D5-B3B5-80B971B9E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C39113-0D11-44C0-ABE5-101E972E1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DF1F6-EDA4-4BA7-A0F5-22A2C376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7" y="963699"/>
            <a:ext cx="4960388" cy="23800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/>
              <a:t>Previous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0549D-851C-42D2-A54B-B825391A8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2617" y="3531204"/>
            <a:ext cx="4960388" cy="1610643"/>
          </a:xfrm>
        </p:spPr>
        <p:txBody>
          <a:bodyPr vert="horz" lIns="91440" tIns="91440" rIns="91440" bIns="91440" rtlCol="0">
            <a:normAutofit/>
          </a:bodyPr>
          <a:lstStyle/>
          <a:p>
            <a:endParaRPr lang="en-US" cap="all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5BCC0E-6850-40CA-929A-62CF5720F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960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ADD6B1-009A-456B-8A78-75EA8387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99254" y="482171"/>
            <a:ext cx="4652668" cy="5149101"/>
            <a:chOff x="6899254" y="482171"/>
            <a:chExt cx="4652668" cy="51491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EAFD8A5-EB41-4F11-AF42-CA8837F11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99254" y="482171"/>
              <a:ext cx="4652668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857F11-7480-408F-A9DB-BC8CCFC59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39487" y="812507"/>
              <a:ext cx="400124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4EAA3CF1-AFD3-42F1-885B-0D04A9E01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857" y="977965"/>
            <a:ext cx="367121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A9C5271-6015-44A6-B7AD-CFDA24379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8FA8677-6FC4-4B57-9473-EE811D274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5A03724-2B7F-4968-A73D-83D0F2A3AD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300" r="7589"/>
          <a:stretch/>
        </p:blipFill>
        <p:spPr>
          <a:xfrm>
            <a:off x="7533934" y="2338632"/>
            <a:ext cx="3205449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6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basic idea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5243D-8ADB-493C-9E90-BF8365A74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95" y="4754880"/>
            <a:ext cx="5476759" cy="20405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Formal parameter modifier: </a:t>
            </a:r>
            <a:r>
              <a:rPr lang="en-US" sz="2400" dirty="0">
                <a:solidFill>
                  <a:schemeClr val="bg1"/>
                </a:solidFill>
                <a:highlight>
                  <a:srgbClr val="FFFF00"/>
                </a:highlight>
              </a:rPr>
              <a:t>__snap__</a:t>
            </a:r>
          </a:p>
          <a:p>
            <a:r>
              <a:rPr lang="en-US" sz="2400" dirty="0"/>
              <a:t>Runtime guarantees non-shared state</a:t>
            </a:r>
          </a:p>
        </p:txBody>
      </p:sp>
      <p:pic>
        <p:nvPicPr>
          <p:cNvPr id="14" name="Content Placeholder 2">
            <a:extLst>
              <a:ext uri="{FF2B5EF4-FFF2-40B4-BE49-F238E27FC236}">
                <a16:creationId xmlns:a16="http://schemas.microsoft.com/office/drawing/2014/main" id="{11522C52-5DC9-4CB4-BE30-BE2EF2B1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805290"/>
            <a:ext cx="11718500" cy="261431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B04D7700-B328-4AD9-BE90-0AAD73BB1B69}"/>
              </a:ext>
            </a:extLst>
          </p:cNvPr>
          <p:cNvSpPr txBox="1">
            <a:spLocks/>
          </p:cNvSpPr>
          <p:nvPr/>
        </p:nvSpPr>
        <p:spPr>
          <a:xfrm>
            <a:off x="6898640" y="4769385"/>
            <a:ext cx="4849964" cy="20405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Type independent</a:t>
            </a:r>
          </a:p>
          <a:p>
            <a:r>
              <a:rPr lang="en-US" sz="2400" dirty="0"/>
              <a:t>Predictable depth of copy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75B204-17F2-4258-BA9E-2496C6810A61}"/>
                  </a:ext>
                </a:extLst>
              </p14:cNvPr>
              <p14:cNvContentPartPr/>
              <p14:nvPr/>
            </p14:nvContentPartPr>
            <p14:xfrm>
              <a:off x="4043680" y="2279109"/>
              <a:ext cx="6217920" cy="57541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75B204-17F2-4258-BA9E-2496C6810A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5680" y="2261105"/>
                <a:ext cx="6253560" cy="611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8DC5E10-5C18-4759-965A-38E0051E1AF6}"/>
                  </a:ext>
                </a:extLst>
              </p14:cNvPr>
              <p14:cNvContentPartPr/>
              <p14:nvPr/>
            </p14:nvContentPartPr>
            <p14:xfrm>
              <a:off x="5364480" y="3027720"/>
              <a:ext cx="4135320" cy="2550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8DC5E10-5C18-4759-965A-38E0051E1A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6040" y="2999280"/>
                <a:ext cx="4192200" cy="260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706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Java Language Specification Proposal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C60D92-DD00-47C9-8BA4-D22A5CD4F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§ 3.9 – Keyword list: add __snap__</a:t>
            </a:r>
          </a:p>
          <a:p>
            <a:r>
              <a:rPr lang="en-US" dirty="0"/>
              <a:t>§ 8.4.1 – Formal parameter grammar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B1111-392A-4855-A9BC-BC044C19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373" y="2015732"/>
            <a:ext cx="5657711" cy="4697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C5A35-F307-45BB-95A9-75456D31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" y="3766137"/>
            <a:ext cx="6317106" cy="2759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EB52FC5-D11C-428A-99F9-13CE40FDE458}"/>
                  </a:ext>
                </a:extLst>
              </p14:cNvPr>
              <p14:cNvContentPartPr/>
              <p14:nvPr/>
            </p14:nvContentPartPr>
            <p14:xfrm>
              <a:off x="5611925" y="2518770"/>
              <a:ext cx="895680" cy="463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EB52FC5-D11C-428A-99F9-13CE40FDE4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5925" y="2482742"/>
                <a:ext cx="967320" cy="535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3C907-74BF-46E5-B19F-830F24B5638D}"/>
                  </a:ext>
                </a:extLst>
              </p14:cNvPr>
              <p14:cNvContentPartPr/>
              <p14:nvPr/>
            </p14:nvContentPartPr>
            <p14:xfrm>
              <a:off x="3794702" y="2946189"/>
              <a:ext cx="421560" cy="653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3C907-74BF-46E5-B19F-830F24B563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9032" y="2910549"/>
                <a:ext cx="493261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4FFC37-F1AD-44BE-8585-7DD77FE1F8D9}"/>
                  </a:ext>
                </a:extLst>
              </p14:cNvPr>
              <p14:cNvContentPartPr/>
              <p14:nvPr/>
            </p14:nvContentPartPr>
            <p14:xfrm>
              <a:off x="2133600" y="3875880"/>
              <a:ext cx="743640" cy="25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4FFC37-F1AD-44BE-8585-7DD77FE1F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5603" y="3857877"/>
                <a:ext cx="779274" cy="294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727890-83C3-4FBB-B9B6-4CF76C6E8F84}"/>
                  </a:ext>
                </a:extLst>
              </p14:cNvPr>
              <p14:cNvContentPartPr/>
              <p14:nvPr/>
            </p14:nvContentPartPr>
            <p14:xfrm>
              <a:off x="3794702" y="5349634"/>
              <a:ext cx="657338" cy="29159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727890-83C3-4FBB-B9B6-4CF76C6E8F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6712" y="5331590"/>
                <a:ext cx="692957" cy="3273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4592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Two Experiments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C60D92-DD00-47C9-8BA4-D22A5CD4F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623190" cy="403774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b="1" u="sng" dirty="0"/>
              <a:t>Transformation</a:t>
            </a:r>
            <a:br>
              <a:rPr lang="en-US" sz="3200" dirty="0"/>
            </a:br>
            <a:r>
              <a:rPr lang="en-US" sz="2400" dirty="0"/>
              <a:t>Transform the expanded grammar (__snap__) to standard Java 10 code.</a:t>
            </a:r>
            <a:br>
              <a:rPr lang="en-US" sz="2400" dirty="0"/>
            </a:br>
            <a:r>
              <a:rPr lang="en-US" sz="2400" dirty="0"/>
              <a:t>Scope: Create a pre-processor.  No changes needed to JDK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3200" b="1" u="sng" dirty="0"/>
              <a:t>Modify OpenJDK</a:t>
            </a:r>
            <a:br>
              <a:rPr lang="en-US" sz="3200" b="1" u="sng" dirty="0"/>
            </a:br>
            <a:r>
              <a:rPr lang="en-US" sz="2400" dirty="0"/>
              <a:t>Implement the new modifier directly in JDK</a:t>
            </a:r>
            <a:br>
              <a:rPr lang="en-US" sz="2400" dirty="0"/>
            </a:br>
            <a:r>
              <a:rPr lang="en-US" sz="2400" dirty="0"/>
              <a:t>Scope: Compiler, Java Bytecode, Java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3224677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Experiment #1: Transformation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81815DE0-6254-49DA-8918-67D013C49B47}"/>
              </a:ext>
            </a:extLst>
          </p:cNvPr>
          <p:cNvSpPr txBox="1">
            <a:spLocks/>
          </p:cNvSpPr>
          <p:nvPr/>
        </p:nvSpPr>
        <p:spPr>
          <a:xfrm>
            <a:off x="1451579" y="2028092"/>
            <a:ext cx="9603275" cy="3438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transformation approach accepts code in an enriched syntax or Domain-Specific Language (DSL) and transforms the input to another, usually standard, language.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0A5061-5C7B-4490-A46B-60884EE2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61" y="3102676"/>
            <a:ext cx="8258175" cy="1809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15C284-63CD-43C2-8BFE-E219C928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25" y="5004247"/>
            <a:ext cx="8267700" cy="17811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5071FDB-4DE8-426F-92CB-5558F5DD589E}"/>
              </a:ext>
            </a:extLst>
          </p:cNvPr>
          <p:cNvSpPr/>
          <p:nvPr/>
        </p:nvSpPr>
        <p:spPr>
          <a:xfrm>
            <a:off x="8999743" y="4022346"/>
            <a:ext cx="2953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Serialize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17D813-BA57-4C66-A3B3-325B94E85F00}"/>
                  </a:ext>
                </a:extLst>
              </p14:cNvPr>
              <p14:cNvContentPartPr/>
              <p14:nvPr/>
            </p14:nvContentPartPr>
            <p14:xfrm>
              <a:off x="3474103" y="3551143"/>
              <a:ext cx="5101200" cy="171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17D813-BA57-4C66-A3B3-325B94E85F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6463" y="3533143"/>
                <a:ext cx="5136840" cy="17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34C371-EE82-4A79-86D4-F1CAB9F758C0}"/>
                  </a:ext>
                </a:extLst>
              </p14:cNvPr>
              <p14:cNvContentPartPr/>
              <p14:nvPr/>
            </p14:nvContentPartPr>
            <p14:xfrm>
              <a:off x="8110954" y="5289171"/>
              <a:ext cx="1452240" cy="418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34C371-EE82-4A79-86D4-F1CAB9F758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2954" y="5271531"/>
                <a:ext cx="148788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17EE84A-32DD-46F3-AF7A-CDD2A5E3B923}"/>
                  </a:ext>
                </a:extLst>
              </p14:cNvPr>
              <p14:cNvContentPartPr/>
              <p14:nvPr/>
            </p14:nvContentPartPr>
            <p14:xfrm>
              <a:off x="8713183" y="3464743"/>
              <a:ext cx="460800" cy="1785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17EE84A-32DD-46F3-AF7A-CDD2A5E3B9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95183" y="3447103"/>
                <a:ext cx="496440" cy="18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34FE268-5DB0-49CD-8A04-41D316DB78A6}"/>
                  </a:ext>
                </a:extLst>
              </p14:cNvPr>
              <p14:cNvContentPartPr/>
              <p14:nvPr/>
            </p14:nvContentPartPr>
            <p14:xfrm>
              <a:off x="8713183" y="4263223"/>
              <a:ext cx="286560" cy="478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34FE268-5DB0-49CD-8A04-41D316DB78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95206" y="4245223"/>
                <a:ext cx="322155" cy="51408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865BE81C-D614-44D9-9CE1-CBA75FDFD21B}"/>
              </a:ext>
            </a:extLst>
          </p:cNvPr>
          <p:cNvSpPr/>
          <p:nvPr/>
        </p:nvSpPr>
        <p:spPr>
          <a:xfrm>
            <a:off x="9173983" y="3170985"/>
            <a:ext cx="2448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clone()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D58420A-406D-460E-A630-58A63D6A272B}"/>
                  </a:ext>
                </a:extLst>
              </p14:cNvPr>
              <p14:cNvContentPartPr/>
              <p14:nvPr/>
            </p14:nvContentPartPr>
            <p14:xfrm>
              <a:off x="2310583" y="3433423"/>
              <a:ext cx="1243800" cy="433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D58420A-406D-460E-A630-58A63D6A27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2943" y="3415783"/>
                <a:ext cx="1279440" cy="4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131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Quickly Ran into Problems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C60D92-DD00-47C9-8BA4-D22A5CD4F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17771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b="1" u="sng" dirty="0"/>
              <a:t>Not universal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Not mandatory for objects to be:</a:t>
            </a:r>
            <a:br>
              <a:rPr lang="en-US" sz="2400" dirty="0"/>
            </a:br>
            <a:r>
              <a:rPr lang="en-US" sz="2400" dirty="0"/>
              <a:t>Cloneable, Serializable, or … Copy-Constructer-able</a:t>
            </a:r>
          </a:p>
          <a:p>
            <a:pPr>
              <a:lnSpc>
                <a:spcPct val="110000"/>
              </a:lnSpc>
            </a:pPr>
            <a:r>
              <a:rPr lang="en-US" sz="3200" b="1" u="sng" dirty="0"/>
              <a:t>Not predictable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Serialization and Clone() yield different results depending on type.</a:t>
            </a:r>
          </a:p>
          <a:p>
            <a:pPr lvl="1">
              <a:lnSpc>
                <a:spcPct val="110000"/>
              </a:lnSpc>
            </a:pPr>
            <a:r>
              <a:rPr lang="en-US" sz="2400" dirty="0" err="1"/>
              <a:t>CloneNotSupported</a:t>
            </a:r>
            <a:r>
              <a:rPr lang="en-US" sz="2400" dirty="0"/>
              <a:t> and </a:t>
            </a:r>
            <a:r>
              <a:rPr lang="en-US" sz="2400" dirty="0" err="1"/>
              <a:t>NotSerializable</a:t>
            </a:r>
            <a:r>
              <a:rPr lang="en-US" sz="2400" dirty="0"/>
              <a:t> exceptions.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CB6D5-CEB6-4ED0-A31A-F26DA8BAED4F}"/>
              </a:ext>
            </a:extLst>
          </p:cNvPr>
          <p:cNvSpPr/>
          <p:nvPr/>
        </p:nvSpPr>
        <p:spPr>
          <a:xfrm>
            <a:off x="240322" y="5372940"/>
            <a:ext cx="1171135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u="sng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Key point: 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Transformation not viable here</a:t>
            </a:r>
          </a:p>
        </p:txBody>
      </p:sp>
    </p:spTree>
    <p:extLst>
      <p:ext uri="{BB962C8B-B14F-4D97-AF65-F5344CB8AC3E}">
        <p14:creationId xmlns:p14="http://schemas.microsoft.com/office/powerpoint/2010/main" val="386490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Experiment #2: Modify OpenJDK directly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4B5431-4D22-4EF4-ACCB-7D0B79E43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079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u="sng" dirty="0"/>
              <a:t>Basic Idea:</a:t>
            </a:r>
          </a:p>
          <a:p>
            <a:pPr marL="0" indent="0" algn="ctr">
              <a:buNone/>
            </a:pPr>
            <a:r>
              <a:rPr lang="en-US" sz="2400" dirty="0"/>
              <a:t>Implement __snap__ modifier and snapshotting directly in OpenJDK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889DE38C-3542-4E3B-9146-CE6C1D73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4" y="3620305"/>
            <a:ext cx="11059891" cy="243317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CF09D-5390-47FB-99A1-ED8584B325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97328" y="4836893"/>
            <a:ext cx="1373211" cy="1047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DFB14-2031-4DD4-8FBE-56CFA16C5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16" y="5000883"/>
            <a:ext cx="727229" cy="7425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04AED8-24E1-4F5E-9AEA-4E6E78FEE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585777" y="1701238"/>
            <a:ext cx="1523096" cy="15364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A61C19-9FED-4E9F-A987-6FDEAE05A9D2}"/>
                  </a:ext>
                </a:extLst>
              </p14:cNvPr>
              <p14:cNvContentPartPr/>
              <p14:nvPr/>
            </p14:nvContentPartPr>
            <p14:xfrm>
              <a:off x="4135118" y="4055567"/>
              <a:ext cx="5913360" cy="506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A61C19-9FED-4E9F-A987-6FDEAE05A9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17478" y="4037927"/>
                <a:ext cx="594900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7430A8-4538-4B13-BAF8-A7F03E8CE11C}"/>
                  </a:ext>
                </a:extLst>
              </p14:cNvPr>
              <p14:cNvContentPartPr/>
              <p14:nvPr/>
            </p14:nvContentPartPr>
            <p14:xfrm>
              <a:off x="9323438" y="3255647"/>
              <a:ext cx="1962360" cy="761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7430A8-4538-4B13-BAF8-A7F03E8CE1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05438" y="3238007"/>
                <a:ext cx="1998000" cy="7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FEC7D5-7D54-4AB0-AB18-F3A2DB353664}"/>
                  </a:ext>
                </a:extLst>
              </p14:cNvPr>
              <p14:cNvContentPartPr/>
              <p14:nvPr/>
            </p14:nvContentPartPr>
            <p14:xfrm>
              <a:off x="9056318" y="4549127"/>
              <a:ext cx="411480" cy="1018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FEC7D5-7D54-4AB0-AB18-F3A2DB3536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38678" y="4531487"/>
                <a:ext cx="447120" cy="10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F75CDFE-1C75-43D8-A978-D838C6349517}"/>
                  </a:ext>
                </a:extLst>
              </p14:cNvPr>
              <p14:cNvContentPartPr/>
              <p14:nvPr/>
            </p14:nvContentPartPr>
            <p14:xfrm>
              <a:off x="7250918" y="5185607"/>
              <a:ext cx="309600" cy="367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F75CDFE-1C75-43D8-A978-D838C63495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33278" y="5167967"/>
                <a:ext cx="34524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730C434-1235-4693-A7FB-072F8B00991D}"/>
                  </a:ext>
                </a:extLst>
              </p14:cNvPr>
              <p14:cNvContentPartPr/>
              <p14:nvPr/>
            </p14:nvContentPartPr>
            <p14:xfrm>
              <a:off x="5205758" y="4783487"/>
              <a:ext cx="782280" cy="579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730C434-1235-4693-A7FB-072F8B0099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8118" y="4765476"/>
                <a:ext cx="817920" cy="6156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184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Experiment #2: Modify OpenJDK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4B5431-4D22-4EF4-ACCB-7D0B79E43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0797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500" dirty="0"/>
              <a:t>Steps for Experiment: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u="sng" dirty="0"/>
              <a:t>Specify a new bytecode, 0xcb </a:t>
            </a:r>
            <a:r>
              <a:rPr lang="en-US" sz="2400" b="1" u="sng" dirty="0" err="1"/>
              <a:t>asnap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Triggers object snapshotting within the Java Virtual Machine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u="sng" dirty="0"/>
              <a:t>Modify the Java compiler (parse and generate phases)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Emit 0xcb when loading actual parameters declared w/modifier __snap__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u="sng" dirty="0"/>
              <a:t>Modify the </a:t>
            </a:r>
            <a:r>
              <a:rPr lang="en-US" sz="2400" b="1" u="sng" dirty="0" err="1"/>
              <a:t>HotSpot</a:t>
            </a:r>
            <a:r>
              <a:rPr lang="en-US" sz="2400" b="1" u="sng" dirty="0"/>
              <a:t> JVM’s bytecode interpreter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S</a:t>
            </a:r>
            <a:r>
              <a:rPr lang="en-US" sz="2400" dirty="0"/>
              <a:t>napshot object on operand stack when encountering 0xcb bytecode</a:t>
            </a:r>
          </a:p>
        </p:txBody>
      </p:sp>
    </p:spTree>
    <p:extLst>
      <p:ext uri="{BB962C8B-B14F-4D97-AF65-F5344CB8AC3E}">
        <p14:creationId xmlns:p14="http://schemas.microsoft.com/office/powerpoint/2010/main" val="3279429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What is the relative performance?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4B5431-4D22-4EF4-ACCB-7D0B79E43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81" y="3635927"/>
            <a:ext cx="10643637" cy="2566533"/>
          </a:xfrm>
        </p:spPr>
        <p:txBody>
          <a:bodyPr>
            <a:normAutofit/>
          </a:bodyPr>
          <a:lstStyle/>
          <a:p>
            <a:r>
              <a:rPr lang="en-US" dirty="0"/>
              <a:t>In this evaluation:</a:t>
            </a:r>
          </a:p>
          <a:p>
            <a:pPr lvl="1"/>
            <a:r>
              <a:rPr lang="en-US" dirty="0"/>
              <a:t>Focused on </a:t>
            </a:r>
            <a:r>
              <a:rPr lang="en-US" u="sng" dirty="0"/>
              <a:t>steady-state</a:t>
            </a:r>
            <a:r>
              <a:rPr lang="en-US" dirty="0"/>
              <a:t> performance</a:t>
            </a:r>
          </a:p>
          <a:p>
            <a:pPr lvl="1"/>
            <a:r>
              <a:rPr lang="en-US" u="sng" dirty="0"/>
              <a:t>Disabled JIT compilation </a:t>
            </a:r>
            <a:r>
              <a:rPr lang="en-US" dirty="0"/>
              <a:t>(adapting c1 and c2 compilers are future work)</a:t>
            </a:r>
          </a:p>
          <a:p>
            <a:pPr lvl="1"/>
            <a:r>
              <a:rPr lang="en-US" dirty="0"/>
              <a:t>Garbage collected before each measured operation</a:t>
            </a:r>
          </a:p>
          <a:p>
            <a:pPr lvl="1"/>
            <a:r>
              <a:rPr lang="en-US" dirty="0"/>
              <a:t>Evaluation is x64-only due to native x64 assembly code</a:t>
            </a:r>
          </a:p>
          <a:p>
            <a:pPr lvl="1"/>
            <a:r>
              <a:rPr lang="en-US" dirty="0"/>
              <a:t>Large &amp; Small inputs evaluated.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430EE1-549D-4A5B-BAC0-509A209222EC}"/>
                  </a:ext>
                </a:extLst>
              </p14:cNvPr>
              <p14:cNvContentPartPr/>
              <p14:nvPr/>
            </p14:nvContentPartPr>
            <p14:xfrm>
              <a:off x="1311062" y="6224709"/>
              <a:ext cx="2116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430EE1-549D-4A5B-BAC0-509A209222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2062" y="6215709"/>
                <a:ext cx="22932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0B5A959-77EF-49F3-99FF-B224AB04C2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443769" y="1885950"/>
            <a:ext cx="1047750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0537B-30A7-44E2-8C83-5855B7B2D5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38" b="89752" l="6000" r="92333">
                        <a14:foregroundMark x1="6333" y1="55280" x2="6333" y2="55280"/>
                        <a14:foregroundMark x1="92333" y1="69255" x2="92333" y2="69255"/>
                        <a14:foregroundMark x1="49333" y1="36646" x2="49333" y2="36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007948" y="1726095"/>
            <a:ext cx="1887843" cy="2026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C66B49-5CAE-462A-8DB2-1FA717DB10D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15342" t="26449" r="12473" b="35477"/>
          <a:stretch/>
        </p:blipFill>
        <p:spPr>
          <a:xfrm rot="10800000">
            <a:off x="927340" y="2646485"/>
            <a:ext cx="2046967" cy="845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3376E4-6DA3-451C-9EF4-0BC9E66348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706" b="97598" l="2778" r="98380">
                        <a14:foregroundMark x1="56481" y1="5706" x2="56481" y2="5706"/>
                        <a14:foregroundMark x1="94907" y1="36937" x2="94907" y2="36937"/>
                        <a14:foregroundMark x1="93056" y1="93393" x2="93056" y2="93393"/>
                        <a14:foregroundMark x1="4861" y1="87387" x2="4861" y2="87387"/>
                        <a14:foregroundMark x1="50926" y1="30330" x2="50926" y2="30330"/>
                        <a14:foregroundMark x1="55324" y1="41141" x2="55324" y2="41141"/>
                        <a14:foregroundMark x1="52315" y1="31832" x2="52315" y2="31832"/>
                        <a14:foregroundMark x1="2778" y1="91592" x2="2778" y2="91592"/>
                        <a14:foregroundMark x1="3241" y1="97598" x2="3241" y2="97598"/>
                        <a14:foregroundMark x1="95833" y1="88889" x2="95833" y2="88889"/>
                        <a14:foregroundMark x1="96759" y1="50751" x2="96759" y2="50751"/>
                        <a14:foregroundMark x1="98380" y1="89790" x2="98380" y2="897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H="1">
            <a:off x="8957816" y="1465277"/>
            <a:ext cx="2783108" cy="2145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95E50-BEC4-46E0-8594-D4804549FC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7632492" y="2309381"/>
            <a:ext cx="1247347" cy="1247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446749-7737-483F-BBF4-B63A09B05F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4895791" y="1847370"/>
            <a:ext cx="2400420" cy="17403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3C9E6F-9C45-4FD3-8108-584D1A063AA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58379" y="4464786"/>
            <a:ext cx="2400420" cy="24004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858AA6-DF71-4E52-9FC3-15B2D8D2BBE2}"/>
              </a:ext>
            </a:extLst>
          </p:cNvPr>
          <p:cNvSpPr/>
          <p:nvPr/>
        </p:nvSpPr>
        <p:spPr>
          <a:xfrm>
            <a:off x="7911602" y="3773660"/>
            <a:ext cx="1500320" cy="9600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JIT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DCE57C-81C5-4D1C-943E-F58844AB3E1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481" b="89753" l="10000" r="90000">
                        <a14:foregroundMark x1="63462" y1="11307" x2="63462" y2="11307"/>
                        <a14:foregroundMark x1="62692" y1="8481" x2="62692" y2="8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8399903" y="4893352"/>
            <a:ext cx="2131686" cy="23202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472520-64F1-4428-9CA3-A1DC42755F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464" b="96530" l="955" r="95860">
                        <a14:foregroundMark x1="6369" y1="17350" x2="6369" y2="17350"/>
                        <a14:foregroundMark x1="81210" y1="93060" x2="81210" y2="93060"/>
                        <a14:foregroundMark x1="83439" y1="96530" x2="83439" y2="96530"/>
                        <a14:foregroundMark x1="93949" y1="85804" x2="93949" y2="85804"/>
                        <a14:foregroundMark x1="93949" y1="54890" x2="93949" y2="54890"/>
                        <a14:foregroundMark x1="96178" y1="29968" x2="96178" y2="29968"/>
                        <a14:foregroundMark x1="64331" y1="10726" x2="64331" y2="10726"/>
                        <a14:foregroundMark x1="955" y1="16088" x2="955" y2="16088"/>
                        <a14:foregroundMark x1="92994" y1="24290" x2="92994" y2="24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9407379" y="4113675"/>
            <a:ext cx="2624333" cy="2649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685883F-27B9-4F4A-B5F2-CD3D370AF60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8371374" y="3635927"/>
            <a:ext cx="2210314" cy="31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0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5" grpId="0"/>
      <p:bldP spid="2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430EE1-549D-4A5B-BAC0-509A209222EC}"/>
                  </a:ext>
                </a:extLst>
              </p14:cNvPr>
              <p14:cNvContentPartPr/>
              <p14:nvPr/>
            </p14:nvContentPartPr>
            <p14:xfrm>
              <a:off x="1311062" y="6224709"/>
              <a:ext cx="2116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430EE1-549D-4A5B-BAC0-509A209222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2062" y="6215709"/>
                <a:ext cx="229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4639AA-AC58-4498-BF4E-57548B59ECF5}"/>
                  </a:ext>
                </a:extLst>
              </p14:cNvPr>
              <p14:cNvContentPartPr/>
              <p14:nvPr/>
            </p14:nvContentPartPr>
            <p14:xfrm>
              <a:off x="3639182" y="6215349"/>
              <a:ext cx="1836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4639AA-AC58-4498-BF4E-57548B59EC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30182" y="6206349"/>
                <a:ext cx="20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C4DD9E-4919-4F0A-AA80-BE8753AEF6F9}"/>
                  </a:ext>
                </a:extLst>
              </p14:cNvPr>
              <p14:cNvContentPartPr/>
              <p14:nvPr/>
            </p14:nvContentPartPr>
            <p14:xfrm>
              <a:off x="6908342" y="6178269"/>
              <a:ext cx="212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6C4DD9E-4919-4F0A-AA80-BE8753AEF6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9342" y="6169629"/>
                <a:ext cx="230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DD21811-C4F4-4B9B-84A8-9DCABB2B183A}"/>
                  </a:ext>
                </a:extLst>
              </p14:cNvPr>
              <p14:cNvContentPartPr/>
              <p14:nvPr/>
            </p14:nvContentPartPr>
            <p14:xfrm>
              <a:off x="10399622" y="6187629"/>
              <a:ext cx="212400" cy="1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DD21811-C4F4-4B9B-84A8-9DCABB2B18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90982" y="6178989"/>
                <a:ext cx="230040" cy="29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EF75F-1BCF-44FB-B09D-7257CE4B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98EF2A-EC47-4523-B241-F8A98A59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2A58C-4BCD-4DE0-A118-71B48FF564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2518" y="294747"/>
            <a:ext cx="7786964" cy="62685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492942A-9DDA-46FA-A074-A2918A7DEA88}"/>
                  </a:ext>
                </a:extLst>
              </p14:cNvPr>
              <p14:cNvContentPartPr/>
              <p14:nvPr/>
            </p14:nvContentPartPr>
            <p14:xfrm>
              <a:off x="3411078" y="4957501"/>
              <a:ext cx="5847840" cy="90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492942A-9DDA-46FA-A074-A2918A7DEA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93079" y="4939501"/>
                <a:ext cx="5883478" cy="9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408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0763-783A-49C1-9D77-53B236F1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66497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Organization of this 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EA46F2-A7AF-46A3-898E-FDCB6E779937}"/>
              </a:ext>
            </a:extLst>
          </p:cNvPr>
          <p:cNvSpPr/>
          <p:nvPr/>
        </p:nvSpPr>
        <p:spPr>
          <a:xfrm>
            <a:off x="90530" y="5313372"/>
            <a:ext cx="3698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20 Minutes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5CFA1-2222-4499-B42B-8A0CC28BB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574" y="2101274"/>
            <a:ext cx="2336161" cy="33019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25253-7C92-464D-8938-60200386C1F2}"/>
              </a:ext>
            </a:extLst>
          </p:cNvPr>
          <p:cNvSpPr/>
          <p:nvPr/>
        </p:nvSpPr>
        <p:spPr>
          <a:xfrm>
            <a:off x="8204676" y="5313372"/>
            <a:ext cx="3698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 Minutes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1D132-AF18-45EC-849D-5C4FC9C28F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05618" y="2367265"/>
            <a:ext cx="2636982" cy="263698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571F7B-2B87-4112-A407-A8CE799D6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167" y="2367265"/>
            <a:ext cx="4416018" cy="368621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Background</a:t>
            </a:r>
          </a:p>
          <a:p>
            <a:pPr algn="ctr"/>
            <a:r>
              <a:rPr lang="en-US" sz="2800" dirty="0"/>
              <a:t>Motivation</a:t>
            </a:r>
          </a:p>
          <a:p>
            <a:pPr algn="ctr"/>
            <a:r>
              <a:rPr lang="en-US" sz="2800" dirty="0"/>
              <a:t>Previous work</a:t>
            </a:r>
          </a:p>
          <a:p>
            <a:pPr algn="ctr"/>
            <a:r>
              <a:rPr lang="en-US" sz="2800" dirty="0"/>
              <a:t>Current Work</a:t>
            </a:r>
          </a:p>
          <a:p>
            <a:pPr algn="ctr"/>
            <a:r>
              <a:rPr lang="en-US" sz="2800" dirty="0"/>
              <a:t>Future Work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A4443-C7E2-4ADB-8FE8-0B3B06BF6684}"/>
              </a:ext>
            </a:extLst>
          </p:cNvPr>
          <p:cNvSpPr txBox="1"/>
          <p:nvPr/>
        </p:nvSpPr>
        <p:spPr>
          <a:xfrm>
            <a:off x="6928485" y="6627168"/>
            <a:ext cx="5263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hlinkClick r:id="rId6" tooltip="http://timdunn.deviantart.com/art/guy-fawkes-vector-recreated-378098962"/>
              </a:rPr>
              <a:t>Photos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by Unknown Author licensed under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hlinkClick r:id="rId7" tooltip="https://creativecommons.org/licenses/by-nc/3.0/"/>
              </a:rPr>
              <a:t>CC BY-NC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except where noted otherwise</a:t>
            </a:r>
          </a:p>
        </p:txBody>
      </p:sp>
    </p:spTree>
    <p:extLst>
      <p:ext uri="{BB962C8B-B14F-4D97-AF65-F5344CB8AC3E}">
        <p14:creationId xmlns:p14="http://schemas.microsoft.com/office/powerpoint/2010/main" val="291286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5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430EE1-549D-4A5B-BAC0-509A209222EC}"/>
                  </a:ext>
                </a:extLst>
              </p14:cNvPr>
              <p14:cNvContentPartPr/>
              <p14:nvPr/>
            </p14:nvContentPartPr>
            <p14:xfrm>
              <a:off x="1311062" y="6224709"/>
              <a:ext cx="2116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430EE1-549D-4A5B-BAC0-509A209222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2062" y="6215709"/>
                <a:ext cx="229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4639AA-AC58-4498-BF4E-57548B59ECF5}"/>
                  </a:ext>
                </a:extLst>
              </p14:cNvPr>
              <p14:cNvContentPartPr/>
              <p14:nvPr/>
            </p14:nvContentPartPr>
            <p14:xfrm>
              <a:off x="3639182" y="6215349"/>
              <a:ext cx="1836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4639AA-AC58-4498-BF4E-57548B59EC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30182" y="6206349"/>
                <a:ext cx="20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C4DD9E-4919-4F0A-AA80-BE8753AEF6F9}"/>
                  </a:ext>
                </a:extLst>
              </p14:cNvPr>
              <p14:cNvContentPartPr/>
              <p14:nvPr/>
            </p14:nvContentPartPr>
            <p14:xfrm>
              <a:off x="6908342" y="6178269"/>
              <a:ext cx="212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6C4DD9E-4919-4F0A-AA80-BE8753AEF6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9342" y="6169629"/>
                <a:ext cx="230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DD21811-C4F4-4B9B-84A8-9DCABB2B183A}"/>
                  </a:ext>
                </a:extLst>
              </p14:cNvPr>
              <p14:cNvContentPartPr/>
              <p14:nvPr/>
            </p14:nvContentPartPr>
            <p14:xfrm>
              <a:off x="10399622" y="6187629"/>
              <a:ext cx="212400" cy="1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DD21811-C4F4-4B9B-84A8-9DCABB2B18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90982" y="6178989"/>
                <a:ext cx="230040" cy="29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EF75F-1BCF-44FB-B09D-7257CE4B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98EF2A-EC47-4523-B241-F8A98A59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0F475B-FDBB-40E8-91B4-AF0E44D522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229594"/>
            <a:ext cx="6001072" cy="63988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3C481E-4D53-4041-8367-01EE7E45AD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6716" y="229593"/>
            <a:ext cx="5054669" cy="63988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B15A26-AA3E-47FB-B7B1-6723C574F4FB}"/>
                  </a:ext>
                </a:extLst>
              </p14:cNvPr>
              <p14:cNvContentPartPr/>
              <p14:nvPr/>
            </p14:nvContentPartPr>
            <p14:xfrm>
              <a:off x="9347118" y="4222491"/>
              <a:ext cx="8715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B15A26-AA3E-47FB-B7B1-6723C574F4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29478" y="4204851"/>
                <a:ext cx="907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1C4EE3-B66E-4794-A563-B748CC06E780}"/>
                  </a:ext>
                </a:extLst>
              </p14:cNvPr>
              <p14:cNvContentPartPr/>
              <p14:nvPr/>
            </p14:nvContentPartPr>
            <p14:xfrm>
              <a:off x="2310198" y="4147501"/>
              <a:ext cx="2167560" cy="677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1C4EE3-B66E-4794-A563-B748CC06E7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2558" y="4129501"/>
                <a:ext cx="2203200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A8B62E7-B849-445B-A824-1085A9C6ABBB}"/>
                  </a:ext>
                </a:extLst>
              </p14:cNvPr>
              <p14:cNvContentPartPr/>
              <p14:nvPr/>
            </p14:nvContentPartPr>
            <p14:xfrm>
              <a:off x="4846038" y="5890981"/>
              <a:ext cx="360" cy="10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A8B62E7-B849-445B-A824-1085A9C6AB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7398" y="5881981"/>
                <a:ext cx="18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ABEF46-2AB9-4D34-9C7E-E6012BA51681}"/>
                  </a:ext>
                </a:extLst>
              </p14:cNvPr>
              <p14:cNvContentPartPr/>
              <p14:nvPr/>
            </p14:nvContentPartPr>
            <p14:xfrm>
              <a:off x="8561238" y="5014741"/>
              <a:ext cx="360" cy="121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ABEF46-2AB9-4D34-9C7E-E6012BA516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52238" y="5005741"/>
                <a:ext cx="180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4F4D637-153A-4542-8681-244D5B189D67}"/>
                  </a:ext>
                </a:extLst>
              </p14:cNvPr>
              <p14:cNvContentPartPr/>
              <p14:nvPr/>
            </p14:nvContentPartPr>
            <p14:xfrm>
              <a:off x="8473204" y="4522001"/>
              <a:ext cx="1090440" cy="187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4F4D637-153A-4542-8681-244D5B189D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55204" y="4513001"/>
                <a:ext cx="11170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E385664-6A71-4DDC-8D7A-996B0B13762B}"/>
                  </a:ext>
                </a:extLst>
              </p14:cNvPr>
              <p14:cNvContentPartPr/>
              <p14:nvPr/>
            </p14:nvContentPartPr>
            <p14:xfrm>
              <a:off x="10408800" y="4094280"/>
              <a:ext cx="360" cy="263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E385664-6A71-4DDC-8D7A-996B0B13762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00160" y="4085640"/>
                <a:ext cx="1800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9D7ECDB-1E3E-466C-83B0-122F854BA773}"/>
                  </a:ext>
                </a:extLst>
              </p14:cNvPr>
              <p14:cNvContentPartPr/>
              <p14:nvPr/>
            </p14:nvContentPartPr>
            <p14:xfrm>
              <a:off x="4708880" y="4048560"/>
              <a:ext cx="360" cy="187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9D7ECDB-1E3E-466C-83B0-122F854BA7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00240" y="4039560"/>
                <a:ext cx="18000" cy="2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3082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Previous work 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4B5431-4D22-4EF4-ACCB-7D0B79E43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079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00" dirty="0"/>
              <a:t>At the end: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u="sng" dirty="0"/>
              <a:t>Had a working prototype based on OpenJDK 10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Implemented __snap__ and 0xcb in </a:t>
            </a:r>
            <a:r>
              <a:rPr lang="en-US" sz="2400" dirty="0" err="1"/>
              <a:t>javac</a:t>
            </a:r>
            <a:r>
              <a:rPr lang="en-US" sz="2400" dirty="0"/>
              <a:t> and </a:t>
            </a:r>
            <a:r>
              <a:rPr lang="en-US" sz="2400" dirty="0" err="1"/>
              <a:t>HotSpot</a:t>
            </a:r>
            <a:r>
              <a:rPr lang="en-US" sz="2400" dirty="0"/>
              <a:t> JVM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u="sng" dirty="0"/>
              <a:t>That was performant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Relative to extant methods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u="sng" dirty="0"/>
              <a:t>And provided consistent semantics for all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4660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8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8" name="Picture 9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9" name="Straight Connector 9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9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41" name="Rectangle 9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9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DF1F6-EDA4-4BA7-A0F5-22A2C376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Current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0549D-851C-42D2-A54B-B825391A8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endParaRPr lang="en-US" sz="1600" cap="all"/>
          </a:p>
        </p:txBody>
      </p:sp>
      <p:cxnSp>
        <p:nvCxnSpPr>
          <p:cNvPr id="143" name="Straight Connector 10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4" name="Group 10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71FEE34-CD78-40FD-8235-8E4EA3F221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8746" b="1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145" name="Picture 10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6" name="Straight Connector 10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96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Current Research questions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BEC06E-F298-412D-A85F-459C329EBF8D}"/>
              </a:ext>
            </a:extLst>
          </p:cNvPr>
          <p:cNvSpPr/>
          <p:nvPr/>
        </p:nvSpPr>
        <p:spPr>
          <a:xfrm>
            <a:off x="874025" y="1911515"/>
            <a:ext cx="1021843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R1. How frequently are clone(), serialize(), </a:t>
            </a:r>
            <a:b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copy constructor, copy libraries used?  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62D473-D6AE-4A49-BEF3-AEA27C2CFBBD}"/>
              </a:ext>
            </a:extLst>
          </p:cNvPr>
          <p:cNvSpPr/>
          <p:nvPr/>
        </p:nvSpPr>
        <p:spPr>
          <a:xfrm>
            <a:off x="2372865" y="4057955"/>
            <a:ext cx="744627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</a:rPr>
              <a:t>R2. What is the distribution of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</a:rPr>
              <a:t>Java object graph depths?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87C762-0CFE-4C96-93B7-E8792A4BB10D}"/>
              </a:ext>
            </a:extLst>
          </p:cNvPr>
          <p:cNvSpPr/>
          <p:nvPr/>
        </p:nvSpPr>
        <p:spPr>
          <a:xfrm>
            <a:off x="3283417" y="3150384"/>
            <a:ext cx="5118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Not well understood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4C816B-0D14-4067-BA51-7AEECA6CB8DA}"/>
              </a:ext>
            </a:extLst>
          </p:cNvPr>
          <p:cNvSpPr/>
          <p:nvPr/>
        </p:nvSpPr>
        <p:spPr>
          <a:xfrm>
            <a:off x="3283417" y="5345595"/>
            <a:ext cx="5118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Not well understood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99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2483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Plan of current work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14D0EE-85A6-4B0F-84F1-CCAAB6A842A2}"/>
              </a:ext>
            </a:extLst>
          </p:cNvPr>
          <p:cNvSpPr/>
          <p:nvPr/>
        </p:nvSpPr>
        <p:spPr>
          <a:xfrm>
            <a:off x="5737420" y="2023202"/>
            <a:ext cx="187194" cy="2757608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9754BD-45A0-4E74-9E92-7710DD1A8901}"/>
              </a:ext>
            </a:extLst>
          </p:cNvPr>
          <p:cNvSpPr/>
          <p:nvPr/>
        </p:nvSpPr>
        <p:spPr>
          <a:xfrm rot="5400000">
            <a:off x="5863784" y="2217491"/>
            <a:ext cx="2466550" cy="2344890"/>
          </a:xfrm>
          <a:custGeom>
            <a:avLst/>
            <a:gdLst>
              <a:gd name="connsiteX0" fmla="*/ 0 w 2466550"/>
              <a:gd name="connsiteY0" fmla="*/ 2344890 h 2344890"/>
              <a:gd name="connsiteX1" fmla="*/ 579712 w 2466550"/>
              <a:gd name="connsiteY1" fmla="*/ 1242655 h 2344890"/>
              <a:gd name="connsiteX2" fmla="*/ 890375 w 2466550"/>
              <a:gd name="connsiteY2" fmla="*/ 0 h 2344890"/>
              <a:gd name="connsiteX3" fmla="*/ 1233275 w 2466550"/>
              <a:gd name="connsiteY3" fmla="*/ 0 h 2344890"/>
              <a:gd name="connsiteX4" fmla="*/ 1576175 w 2466550"/>
              <a:gd name="connsiteY4" fmla="*/ 0 h 2344890"/>
              <a:gd name="connsiteX5" fmla="*/ 1886838 w 2466550"/>
              <a:gd name="connsiteY5" fmla="*/ 1242655 h 2344890"/>
              <a:gd name="connsiteX6" fmla="*/ 2466550 w 2466550"/>
              <a:gd name="connsiteY6" fmla="*/ 2344890 h 234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6550" h="2344890">
                <a:moveTo>
                  <a:pt x="0" y="2344890"/>
                </a:moveTo>
                <a:lnTo>
                  <a:pt x="579712" y="1242655"/>
                </a:lnTo>
                <a:lnTo>
                  <a:pt x="890375" y="0"/>
                </a:lnTo>
                <a:lnTo>
                  <a:pt x="1233275" y="0"/>
                </a:lnTo>
                <a:lnTo>
                  <a:pt x="1576175" y="0"/>
                </a:lnTo>
                <a:lnTo>
                  <a:pt x="1886838" y="1242655"/>
                </a:lnTo>
                <a:lnTo>
                  <a:pt x="2466550" y="2344890"/>
                </a:lnTo>
                <a:close/>
              </a:path>
            </a:pathLst>
          </a:cu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5ABA90-EABA-428F-B19F-0CDFEE3E3793}"/>
              </a:ext>
            </a:extLst>
          </p:cNvPr>
          <p:cNvSpPr/>
          <p:nvPr/>
        </p:nvSpPr>
        <p:spPr>
          <a:xfrm>
            <a:off x="5888601" y="2770125"/>
            <a:ext cx="169309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</a:rPr>
              <a:t>Rascal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</a:rPr>
              <a:t>MPL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D9B02EDF-1D31-43E5-A351-6289DC86D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370" y="2156222"/>
            <a:ext cx="2468418" cy="25455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1F1755-52B9-4464-906B-5A85C83CE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585716">
            <a:off x="1784076" y="3795677"/>
            <a:ext cx="904226" cy="904226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8ADE84-8505-4E2B-8003-04E8325989E3}"/>
              </a:ext>
            </a:extLst>
          </p:cNvPr>
          <p:cNvSpPr/>
          <p:nvPr/>
        </p:nvSpPr>
        <p:spPr>
          <a:xfrm>
            <a:off x="2943367" y="2023202"/>
            <a:ext cx="187194" cy="2757608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E089A5A-4F03-4B36-8330-8530EF52345C}"/>
              </a:ext>
            </a:extLst>
          </p:cNvPr>
          <p:cNvSpPr/>
          <p:nvPr/>
        </p:nvSpPr>
        <p:spPr>
          <a:xfrm rot="5400000">
            <a:off x="3069731" y="2217491"/>
            <a:ext cx="2466550" cy="2344890"/>
          </a:xfrm>
          <a:custGeom>
            <a:avLst/>
            <a:gdLst>
              <a:gd name="connsiteX0" fmla="*/ 0 w 2466550"/>
              <a:gd name="connsiteY0" fmla="*/ 2344890 h 2344890"/>
              <a:gd name="connsiteX1" fmla="*/ 579712 w 2466550"/>
              <a:gd name="connsiteY1" fmla="*/ 1242655 h 2344890"/>
              <a:gd name="connsiteX2" fmla="*/ 890375 w 2466550"/>
              <a:gd name="connsiteY2" fmla="*/ 0 h 2344890"/>
              <a:gd name="connsiteX3" fmla="*/ 1233275 w 2466550"/>
              <a:gd name="connsiteY3" fmla="*/ 0 h 2344890"/>
              <a:gd name="connsiteX4" fmla="*/ 1576175 w 2466550"/>
              <a:gd name="connsiteY4" fmla="*/ 0 h 2344890"/>
              <a:gd name="connsiteX5" fmla="*/ 1886838 w 2466550"/>
              <a:gd name="connsiteY5" fmla="*/ 1242655 h 2344890"/>
              <a:gd name="connsiteX6" fmla="*/ 2466550 w 2466550"/>
              <a:gd name="connsiteY6" fmla="*/ 2344890 h 234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6550" h="2344890">
                <a:moveTo>
                  <a:pt x="0" y="2344890"/>
                </a:moveTo>
                <a:lnTo>
                  <a:pt x="579712" y="1242655"/>
                </a:lnTo>
                <a:lnTo>
                  <a:pt x="890375" y="0"/>
                </a:lnTo>
                <a:lnTo>
                  <a:pt x="1233275" y="0"/>
                </a:lnTo>
                <a:lnTo>
                  <a:pt x="1576175" y="0"/>
                </a:lnTo>
                <a:lnTo>
                  <a:pt x="1886838" y="1242655"/>
                </a:lnTo>
                <a:lnTo>
                  <a:pt x="2466550" y="2344890"/>
                </a:lnTo>
                <a:close/>
              </a:path>
            </a:pathLst>
          </a:cu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C32449-7557-42A3-BC3B-DF93D1A83ABE}"/>
              </a:ext>
            </a:extLst>
          </p:cNvPr>
          <p:cNvSpPr/>
          <p:nvPr/>
        </p:nvSpPr>
        <p:spPr>
          <a:xfrm>
            <a:off x="2940277" y="2770125"/>
            <a:ext cx="200163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Gill Sans MT" panose="020B0502020104020203"/>
              </a:rPr>
              <a:t>n </a:t>
            </a: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</a:rPr>
              <a:t>Most</a:t>
            </a:r>
            <a:b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</a:rPr>
              <a:t>Starred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72916A-3505-4ABF-B179-0129AC8F9650}"/>
              </a:ext>
            </a:extLst>
          </p:cNvPr>
          <p:cNvSpPr/>
          <p:nvPr/>
        </p:nvSpPr>
        <p:spPr>
          <a:xfrm>
            <a:off x="8339835" y="2024242"/>
            <a:ext cx="3502882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Locations: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Clone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Serialize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Copy Constructor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Copy Library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5B2C0E6-4937-4ECE-9DCC-2C0FCB949D60}"/>
              </a:ext>
            </a:extLst>
          </p:cNvPr>
          <p:cNvSpPr/>
          <p:nvPr/>
        </p:nvSpPr>
        <p:spPr>
          <a:xfrm>
            <a:off x="187400" y="5169670"/>
            <a:ext cx="2219461" cy="1536700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Rascal: Inject </a:t>
            </a:r>
          </a:p>
          <a:p>
            <a:pPr algn="ctr"/>
            <a:r>
              <a:rPr lang="en-US" sz="2800" dirty="0"/>
              <a:t>Annotations</a:t>
            </a:r>
          </a:p>
          <a:p>
            <a:pPr algn="ctr"/>
            <a:r>
              <a:rPr lang="en-US" sz="2800" dirty="0"/>
              <a:t>Into Source</a:t>
            </a:r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1F9F3877-4630-412B-B6C3-A3875290E95B}"/>
              </a:ext>
            </a:extLst>
          </p:cNvPr>
          <p:cNvSpPr/>
          <p:nvPr/>
        </p:nvSpPr>
        <p:spPr>
          <a:xfrm>
            <a:off x="2359217" y="5423223"/>
            <a:ext cx="1041400" cy="1016000"/>
          </a:xfrm>
          <a:prstGeom prst="mathPlu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99EF6AB-0938-4A6F-B489-9C92861D02B8}"/>
              </a:ext>
            </a:extLst>
          </p:cNvPr>
          <p:cNvSpPr/>
          <p:nvPr/>
        </p:nvSpPr>
        <p:spPr>
          <a:xfrm>
            <a:off x="3352973" y="5184158"/>
            <a:ext cx="2279877" cy="1536700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Annotations</a:t>
            </a:r>
          </a:p>
          <a:p>
            <a:pPr algn="ctr"/>
            <a:r>
              <a:rPr lang="en-US" sz="2800" dirty="0"/>
              <a:t>Trigger Depth Check</a:t>
            </a:r>
          </a:p>
        </p:txBody>
      </p:sp>
      <p:sp>
        <p:nvSpPr>
          <p:cNvPr id="33" name="Equals 32">
            <a:extLst>
              <a:ext uri="{FF2B5EF4-FFF2-40B4-BE49-F238E27FC236}">
                <a16:creationId xmlns:a16="http://schemas.microsoft.com/office/drawing/2014/main" id="{750E9D57-5F9B-4A32-B7CF-6E834BC02860}"/>
              </a:ext>
            </a:extLst>
          </p:cNvPr>
          <p:cNvSpPr/>
          <p:nvPr/>
        </p:nvSpPr>
        <p:spPr>
          <a:xfrm>
            <a:off x="9029446" y="5575176"/>
            <a:ext cx="1129996" cy="864047"/>
          </a:xfrm>
          <a:prstGeom prst="mathEqual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4DB80AD-D688-4241-92D0-BF8B2FCFDE4D}"/>
              </a:ext>
            </a:extLst>
          </p:cNvPr>
          <p:cNvSpPr/>
          <p:nvPr/>
        </p:nvSpPr>
        <p:spPr>
          <a:xfrm>
            <a:off x="10126464" y="5184158"/>
            <a:ext cx="1827336" cy="1536700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R2</a:t>
            </a:r>
            <a:r>
              <a:rPr lang="en-US" sz="2800" dirty="0"/>
              <a:t>. Graph Depth</a:t>
            </a:r>
          </a:p>
          <a:p>
            <a:pPr algn="ctr"/>
            <a:r>
              <a:rPr lang="en-US" sz="2800" dirty="0"/>
              <a:t>Metrics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F262470-3A2D-4289-A31B-E9828E645A8B}"/>
                  </a:ext>
                </a:extLst>
              </p14:cNvPr>
              <p14:cNvContentPartPr/>
              <p14:nvPr/>
            </p14:nvContentPartPr>
            <p14:xfrm>
              <a:off x="1201856" y="4743460"/>
              <a:ext cx="8730400" cy="508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F262470-3A2D-4289-A31B-E9828E645A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3405" y="4715020"/>
                <a:ext cx="8787301" cy="5652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3A16B3F-2460-4FC4-B34C-3BCC7ADF56D5}"/>
              </a:ext>
            </a:extLst>
          </p:cNvPr>
          <p:cNvSpPr/>
          <p:nvPr/>
        </p:nvSpPr>
        <p:spPr>
          <a:xfrm>
            <a:off x="8746426" y="482263"/>
            <a:ext cx="2054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R1. ƒ()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01DCE7-EA4E-48E1-887B-668623FE6F1B}"/>
                  </a:ext>
                </a:extLst>
              </p14:cNvPr>
              <p14:cNvContentPartPr/>
              <p14:nvPr/>
            </p14:nvContentPartPr>
            <p14:xfrm>
              <a:off x="9916040" y="1463200"/>
              <a:ext cx="416880" cy="721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01DCE7-EA4E-48E1-887B-668623FE6F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87600" y="1434760"/>
                <a:ext cx="473760" cy="77832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Plus Sign 34">
            <a:extLst>
              <a:ext uri="{FF2B5EF4-FFF2-40B4-BE49-F238E27FC236}">
                <a16:creationId xmlns:a16="http://schemas.microsoft.com/office/drawing/2014/main" id="{63D46DF2-F6AC-4083-9301-83BB4FD7FF3B}"/>
              </a:ext>
            </a:extLst>
          </p:cNvPr>
          <p:cNvSpPr/>
          <p:nvPr/>
        </p:nvSpPr>
        <p:spPr>
          <a:xfrm>
            <a:off x="5567056" y="5425783"/>
            <a:ext cx="1041400" cy="1016000"/>
          </a:xfrm>
          <a:prstGeom prst="mathPlu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6F7C16-2017-42A8-9A90-5C5C49455E79}"/>
              </a:ext>
            </a:extLst>
          </p:cNvPr>
          <p:cNvSpPr/>
          <p:nvPr/>
        </p:nvSpPr>
        <p:spPr>
          <a:xfrm>
            <a:off x="6558301" y="5184158"/>
            <a:ext cx="2521437" cy="1536700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Execute: Output Depth Metrics</a:t>
            </a:r>
          </a:p>
        </p:txBody>
      </p:sp>
    </p:spTree>
    <p:extLst>
      <p:ext uri="{BB962C8B-B14F-4D97-AF65-F5344CB8AC3E}">
        <p14:creationId xmlns:p14="http://schemas.microsoft.com/office/powerpoint/2010/main" val="1409425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/>
      <p:bldP spid="27" grpId="0" animBg="1"/>
      <p:bldP spid="28" grpId="0" animBg="1"/>
      <p:bldP spid="29" grpId="0"/>
      <p:bldP spid="7" grpId="0"/>
      <p:bldP spid="30" grpId="0" animBg="1"/>
      <p:bldP spid="31" grpId="0" animBg="1"/>
      <p:bldP spid="32" grpId="0" animBg="1"/>
      <p:bldP spid="33" grpId="0" animBg="1"/>
      <p:bldP spid="34" grpId="0" animBg="1"/>
      <p:bldP spid="8" grpId="0"/>
      <p:bldP spid="35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DF1F6-EDA4-4BA7-A0F5-22A2C376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0549D-851C-42D2-A54B-B825391A8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endParaRPr lang="en-US" sz="1600" cap="all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459FB60-A6A2-44E9-9B05-3954492CD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328" r="-2" b="10511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31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plenty of Work for the future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047F0C-80C2-496E-A3E2-E544832DBE54}"/>
              </a:ext>
            </a:extLst>
          </p:cNvPr>
          <p:cNvSpPr/>
          <p:nvPr/>
        </p:nvSpPr>
        <p:spPr>
          <a:xfrm>
            <a:off x="905797" y="2903937"/>
            <a:ext cx="2279877" cy="1536700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Simplify Snapshot Load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D7FE207-9DBB-4509-AA7B-DC361B98DD97}"/>
              </a:ext>
            </a:extLst>
          </p:cNvPr>
          <p:cNvSpPr/>
          <p:nvPr/>
        </p:nvSpPr>
        <p:spPr>
          <a:xfrm>
            <a:off x="2960349" y="1997048"/>
            <a:ext cx="2143729" cy="15367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Escape Analysis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116E818-3B3C-4DA6-B574-2165DB541E14}"/>
              </a:ext>
            </a:extLst>
          </p:cNvPr>
          <p:cNvSpPr/>
          <p:nvPr/>
        </p:nvSpPr>
        <p:spPr>
          <a:xfrm>
            <a:off x="2483432" y="4127291"/>
            <a:ext cx="2279877" cy="1536700"/>
          </a:xfrm>
          <a:prstGeom prst="roundRect">
            <a:avLst/>
          </a:prstGeom>
          <a:solidFill>
            <a:srgbClr val="284A22"/>
          </a:solidFill>
          <a:ln>
            <a:solidFill>
              <a:srgbClr val="284A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C1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and C2 Compilers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67E8033-756C-40BC-A3D3-425E60954FD7}"/>
              </a:ext>
            </a:extLst>
          </p:cNvPr>
          <p:cNvSpPr/>
          <p:nvPr/>
        </p:nvSpPr>
        <p:spPr>
          <a:xfrm>
            <a:off x="6179328" y="4577792"/>
            <a:ext cx="1827336" cy="1536700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Type Exclusions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B91CC0-8973-49A9-8460-F000FB4D9200}"/>
              </a:ext>
            </a:extLst>
          </p:cNvPr>
          <p:cNvSpPr/>
          <p:nvPr/>
        </p:nvSpPr>
        <p:spPr>
          <a:xfrm>
            <a:off x="4549034" y="3286602"/>
            <a:ext cx="2430408" cy="15367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Platform Independence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777D10-2CAD-4157-986E-0AB9377706B7}"/>
              </a:ext>
            </a:extLst>
          </p:cNvPr>
          <p:cNvSpPr/>
          <p:nvPr/>
        </p:nvSpPr>
        <p:spPr>
          <a:xfrm>
            <a:off x="6152794" y="2063248"/>
            <a:ext cx="2143729" cy="15367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Bytecode Verification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34D3139-17F3-4951-A62C-40FB90903C2A}"/>
              </a:ext>
            </a:extLst>
          </p:cNvPr>
          <p:cNvSpPr/>
          <p:nvPr/>
        </p:nvSpPr>
        <p:spPr>
          <a:xfrm>
            <a:off x="8159786" y="3041092"/>
            <a:ext cx="2143729" cy="15367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Differential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Gill Sans MT" panose="020B0502020104020203"/>
              </a:rPr>
              <a:t>Snapshots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9BCA7E-8532-4A43-842D-D6280078616B}"/>
              </a:ext>
            </a:extLst>
          </p:cNvPr>
          <p:cNvSpPr/>
          <p:nvPr/>
        </p:nvSpPr>
        <p:spPr>
          <a:xfrm>
            <a:off x="9142474" y="4340242"/>
            <a:ext cx="2143729" cy="153670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Adapt Remaining JDK Tools</a:t>
            </a:r>
          </a:p>
        </p:txBody>
      </p:sp>
    </p:spTree>
    <p:extLst>
      <p:ext uri="{BB962C8B-B14F-4D97-AF65-F5344CB8AC3E}">
        <p14:creationId xmlns:p14="http://schemas.microsoft.com/office/powerpoint/2010/main" val="393840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9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0" name="Picture 9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1" name="Straight Connector 10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0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3" name="Rectangle 105">
            <a:extLst>
              <a:ext uri="{FF2B5EF4-FFF2-40B4-BE49-F238E27FC236}">
                <a16:creationId xmlns:a16="http://schemas.microsoft.com/office/drawing/2014/main" id="{9B09DD69-E2AC-47D5-B3B5-80B971B9E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07">
            <a:extLst>
              <a:ext uri="{FF2B5EF4-FFF2-40B4-BE49-F238E27FC236}">
                <a16:creationId xmlns:a16="http://schemas.microsoft.com/office/drawing/2014/main" id="{24C39113-0D11-44C0-ABE5-101E972E1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DF1F6-EDA4-4BA7-A0F5-22A2C376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7" y="963699"/>
            <a:ext cx="4960388" cy="23800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/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0549D-851C-42D2-A54B-B825391A8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2617" y="3531204"/>
            <a:ext cx="4960388" cy="1610643"/>
          </a:xfrm>
        </p:spPr>
        <p:txBody>
          <a:bodyPr vert="horz" lIns="91440" tIns="91440" rIns="91440" bIns="91440" rtlCol="0">
            <a:normAutofit/>
          </a:bodyPr>
          <a:lstStyle/>
          <a:p>
            <a:endParaRPr lang="en-US" cap="all"/>
          </a:p>
        </p:txBody>
      </p:sp>
      <p:cxnSp>
        <p:nvCxnSpPr>
          <p:cNvPr id="165" name="Straight Connector 109">
            <a:extLst>
              <a:ext uri="{FF2B5EF4-FFF2-40B4-BE49-F238E27FC236}">
                <a16:creationId xmlns:a16="http://schemas.microsoft.com/office/drawing/2014/main" id="{1A5BCC0E-6850-40CA-929A-62CF5720F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960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6" name="Group 111">
            <a:extLst>
              <a:ext uri="{FF2B5EF4-FFF2-40B4-BE49-F238E27FC236}">
                <a16:creationId xmlns:a16="http://schemas.microsoft.com/office/drawing/2014/main" id="{06ADD6B1-009A-456B-8A78-75EA8387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99254" y="482171"/>
            <a:ext cx="4652668" cy="5149101"/>
            <a:chOff x="6899254" y="482171"/>
            <a:chExt cx="4652668" cy="5149101"/>
          </a:xfrm>
        </p:grpSpPr>
        <p:sp>
          <p:nvSpPr>
            <p:cNvPr id="167" name="Rectangle 112">
              <a:extLst>
                <a:ext uri="{FF2B5EF4-FFF2-40B4-BE49-F238E27FC236}">
                  <a16:creationId xmlns:a16="http://schemas.microsoft.com/office/drawing/2014/main" id="{CEAFD8A5-EB41-4F11-AF42-CA8837F11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99254" y="482171"/>
              <a:ext cx="4652668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13">
              <a:extLst>
                <a:ext uri="{FF2B5EF4-FFF2-40B4-BE49-F238E27FC236}">
                  <a16:creationId xmlns:a16="http://schemas.microsoft.com/office/drawing/2014/main" id="{8C857F11-7480-408F-A9DB-BC8CCFC59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39487" y="812507"/>
              <a:ext cx="400124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9" name="Rectangle 115">
            <a:extLst>
              <a:ext uri="{FF2B5EF4-FFF2-40B4-BE49-F238E27FC236}">
                <a16:creationId xmlns:a16="http://schemas.microsoft.com/office/drawing/2014/main" id="{4EAA3CF1-AFD3-42F1-885B-0D04A9E01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857" y="977965"/>
            <a:ext cx="367121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C0F67E-82CC-43F3-8C94-D3F10013F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63583" y="1374238"/>
            <a:ext cx="3343759" cy="3343759"/>
          </a:xfrm>
          <a:prstGeom prst="rect">
            <a:avLst/>
          </a:prstGeom>
        </p:spPr>
      </p:pic>
      <p:pic>
        <p:nvPicPr>
          <p:cNvPr id="170" name="Picture 117">
            <a:extLst>
              <a:ext uri="{FF2B5EF4-FFF2-40B4-BE49-F238E27FC236}">
                <a16:creationId xmlns:a16="http://schemas.microsoft.com/office/drawing/2014/main" id="{CA9C5271-6015-44A6-B7AD-CFDA24379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1" name="Straight Connector 119">
            <a:extLst>
              <a:ext uri="{FF2B5EF4-FFF2-40B4-BE49-F238E27FC236}">
                <a16:creationId xmlns:a16="http://schemas.microsoft.com/office/drawing/2014/main" id="{E8FA8677-6FC4-4B57-9473-EE811D274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082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D94E-02FC-4BD7-81C6-B951AA39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A8115-4E43-47EF-825D-B9DF3D18D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53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D94E-02FC-4BD7-81C6-B951AA39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A8115-4E43-47EF-825D-B9DF3D18D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4" name="Picture 5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61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63">
            <a:extLst>
              <a:ext uri="{FF2B5EF4-FFF2-40B4-BE49-F238E27FC236}">
                <a16:creationId xmlns:a16="http://schemas.microsoft.com/office/drawing/2014/main" id="{7F0FC757-0FB0-43DC-8A8C-A60D5517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1" name="Rectangle 65">
            <a:extLst>
              <a:ext uri="{FF2B5EF4-FFF2-40B4-BE49-F238E27FC236}">
                <a16:creationId xmlns:a16="http://schemas.microsoft.com/office/drawing/2014/main" id="{B078FCAE-E8BE-4215-8F37-55B5EE72F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DF1F6-EDA4-4BA7-A0F5-22A2C376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5" y="962902"/>
            <a:ext cx="3696329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0549D-851C-42D2-A54B-B825391A8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2617" y="3531204"/>
            <a:ext cx="3521499" cy="1610643"/>
          </a:xfrm>
        </p:spPr>
        <p:txBody>
          <a:bodyPr vert="horz" lIns="91440" tIns="91440" rIns="91440" bIns="91440" rtlCol="0">
            <a:normAutofit/>
          </a:bodyPr>
          <a:lstStyle/>
          <a:p>
            <a:endParaRPr lang="en-US" sz="1600" cap="all" dirty="0"/>
          </a:p>
        </p:txBody>
      </p:sp>
      <p:cxnSp>
        <p:nvCxnSpPr>
          <p:cNvPr id="63" name="Straight Connector 67">
            <a:extLst>
              <a:ext uri="{FF2B5EF4-FFF2-40B4-BE49-F238E27FC236}">
                <a16:creationId xmlns:a16="http://schemas.microsoft.com/office/drawing/2014/main" id="{3AAF1CF6-A2E3-40FC-975A-E8E573D2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3521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5" name="Group 69">
            <a:extLst>
              <a:ext uri="{FF2B5EF4-FFF2-40B4-BE49-F238E27FC236}">
                <a16:creationId xmlns:a16="http://schemas.microsoft.com/office/drawing/2014/main" id="{4907A2B9-67D8-42FB-A373-67076DE4D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1EDF98-4415-4462-AEA7-82AEA1205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744230B-ABEB-48BC-A302-410B6FBD4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67" name="Rectangle 73">
            <a:extLst>
              <a:ext uri="{FF2B5EF4-FFF2-40B4-BE49-F238E27FC236}">
                <a16:creationId xmlns:a16="http://schemas.microsoft.com/office/drawing/2014/main" id="{A88BBAE4-1AA8-4249-AB11-FEFFDB51A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28689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9" name="Picture 75">
            <a:extLst>
              <a:ext uri="{FF2B5EF4-FFF2-40B4-BE49-F238E27FC236}">
                <a16:creationId xmlns:a16="http://schemas.microsoft.com/office/drawing/2014/main" id="{FF48ABDD-EC14-4852-8085-531535B9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3" name="Straight Connector 77">
            <a:extLst>
              <a:ext uri="{FF2B5EF4-FFF2-40B4-BE49-F238E27FC236}">
                <a16:creationId xmlns:a16="http://schemas.microsoft.com/office/drawing/2014/main" id="{AF4E9326-7C69-4A33-9A45-62F659E4A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F0A0F3-056C-4252-BA83-A8211654A9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41999" y="1534452"/>
            <a:ext cx="5346647" cy="3713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1D5E72-56E0-4C26-B484-BECE439C3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74569" y="1752600"/>
            <a:ext cx="5143325" cy="23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2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10232421" cy="1049235"/>
          </a:xfrm>
        </p:spPr>
        <p:txBody>
          <a:bodyPr>
            <a:normAutofit/>
          </a:bodyPr>
          <a:lstStyle/>
          <a:p>
            <a:r>
              <a:rPr lang="en-US" sz="3600" dirty="0" err="1"/>
              <a:t>IMMutable</a:t>
            </a:r>
            <a:r>
              <a:rPr lang="en-US" sz="3600" dirty="0"/>
              <a:t> objects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BBB1FD-7029-4DE6-BD9B-D767D6E3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622" y="2191933"/>
            <a:ext cx="3034196" cy="30982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4270B7-13B1-468A-A120-5A57A0D8AAB5}"/>
              </a:ext>
            </a:extLst>
          </p:cNvPr>
          <p:cNvSpPr/>
          <p:nvPr/>
        </p:nvSpPr>
        <p:spPr>
          <a:xfrm>
            <a:off x="419100" y="2191933"/>
            <a:ext cx="2318379" cy="12827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String</a:t>
            </a:r>
          </a:p>
          <a:p>
            <a:pPr algn="ctr"/>
            <a:r>
              <a:rPr lang="en-US" sz="2800" dirty="0"/>
              <a:t>“SER”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C1BCF8-9E7F-4029-8DF3-4E770A14CD0B}"/>
              </a:ext>
            </a:extLst>
          </p:cNvPr>
          <p:cNvSpPr/>
          <p:nvPr/>
        </p:nvSpPr>
        <p:spPr>
          <a:xfrm>
            <a:off x="5531835" y="2191933"/>
            <a:ext cx="2318379" cy="12827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String</a:t>
            </a:r>
          </a:p>
          <a:p>
            <a:pPr algn="ctr"/>
            <a:r>
              <a:rPr lang="en-US" sz="2800" dirty="0"/>
              <a:t>“PL19”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E00F5-EEA1-431D-81EE-AA6E02E14A82}"/>
              </a:ext>
            </a:extLst>
          </p:cNvPr>
          <p:cNvSpPr/>
          <p:nvPr/>
        </p:nvSpPr>
        <p:spPr>
          <a:xfrm>
            <a:off x="2737479" y="2551303"/>
            <a:ext cx="2794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concat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E5873B-EE14-45E6-99A0-B00D44BF6E9D}"/>
              </a:ext>
            </a:extLst>
          </p:cNvPr>
          <p:cNvSpPr/>
          <p:nvPr/>
        </p:nvSpPr>
        <p:spPr>
          <a:xfrm>
            <a:off x="7850214" y="2551303"/>
            <a:ext cx="4507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878E6B-A0B0-40FC-AED0-9A7C3A8A25FF}"/>
              </a:ext>
            </a:extLst>
          </p:cNvPr>
          <p:cNvSpPr/>
          <p:nvPr/>
        </p:nvSpPr>
        <p:spPr>
          <a:xfrm>
            <a:off x="3086100" y="4350933"/>
            <a:ext cx="2318379" cy="12827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String</a:t>
            </a:r>
          </a:p>
          <a:p>
            <a:pPr algn="ctr"/>
            <a:r>
              <a:rPr lang="en-US" sz="2800" dirty="0"/>
              <a:t>“SERPL19”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26CFA-A2A1-472A-84B5-4A9A47BA6C70}"/>
              </a:ext>
            </a:extLst>
          </p:cNvPr>
          <p:cNvSpPr/>
          <p:nvPr/>
        </p:nvSpPr>
        <p:spPr>
          <a:xfrm>
            <a:off x="1997652" y="1268603"/>
            <a:ext cx="3959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nk Free" panose="03080402000500000000" pitchFamily="66" charset="0"/>
              </a:rPr>
              <a:t>Not</a:t>
            </a:r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</a:rPr>
              <a:t>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nk Free" panose="03080402000500000000" pitchFamily="66" charset="0"/>
              </a:rPr>
              <a:t>modified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09433A4-8A24-4E1F-8024-886DD7C8B5FF}"/>
                  </a:ext>
                </a:extLst>
              </p14:cNvPr>
              <p14:cNvContentPartPr/>
              <p14:nvPr/>
            </p14:nvContentPartPr>
            <p14:xfrm>
              <a:off x="1262840" y="1662720"/>
              <a:ext cx="781560" cy="419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09433A4-8A24-4E1F-8024-886DD7C8B5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7200" y="1626751"/>
                <a:ext cx="853200" cy="490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85C9F8B-C2A6-491D-8EFB-2A296FE3C02D}"/>
                  </a:ext>
                </a:extLst>
              </p14:cNvPr>
              <p14:cNvContentPartPr/>
              <p14:nvPr/>
            </p14:nvContentPartPr>
            <p14:xfrm>
              <a:off x="5981720" y="1611960"/>
              <a:ext cx="878760" cy="519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85C9F8B-C2A6-491D-8EFB-2A296FE3C0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6080" y="1575960"/>
                <a:ext cx="950400" cy="59148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6049207D-E5BF-4D69-B5ED-963145198366}"/>
              </a:ext>
            </a:extLst>
          </p:cNvPr>
          <p:cNvSpPr/>
          <p:nvPr/>
        </p:nvSpPr>
        <p:spPr>
          <a:xfrm>
            <a:off x="2015162" y="3451118"/>
            <a:ext cx="3538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nk Free" panose="03080402000500000000" pitchFamily="66" charset="0"/>
              </a:rPr>
              <a:t>New String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69CCE1-88E0-44FD-8883-E68DBCF1E028}"/>
                  </a:ext>
                </a:extLst>
              </p14:cNvPr>
              <p14:cNvContentPartPr/>
              <p14:nvPr/>
            </p14:nvContentPartPr>
            <p14:xfrm>
              <a:off x="2336720" y="4253640"/>
              <a:ext cx="558720" cy="987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69CCE1-88E0-44FD-8883-E68DBCF1E0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00720" y="4217640"/>
                <a:ext cx="630360" cy="105948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3587BFAB-4A20-4B6B-B366-2885F53ED5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56314" y="4592447"/>
            <a:ext cx="1993900" cy="19939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C0AB7CC-48EA-4001-A468-9F97E9310A4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342" t="26449" r="12473" b="35477"/>
          <a:stretch/>
        </p:blipFill>
        <p:spPr>
          <a:xfrm>
            <a:off x="8540524" y="5413495"/>
            <a:ext cx="3097294" cy="1279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B2DB3-5DAD-4A92-8907-EF0DA26F7A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500" b="93333" l="10000" r="90000">
                        <a14:foregroundMark x1="71667" y1="8333" x2="71667" y2="8333"/>
                        <a14:foregroundMark x1="61667" y1="93333" x2="61667" y2="93333"/>
                        <a14:foregroundMark x1="89167" y1="8333" x2="89167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-109505" y="4016317"/>
            <a:ext cx="2794356" cy="27943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03FD22-7E7F-4D48-91E5-AB5EA5E4EA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481" b="89753" l="10000" r="90000">
                        <a14:foregroundMark x1="63462" y1="11307" x2="63462" y2="11307"/>
                        <a14:foregroundMark x1="62692" y1="8481" x2="62692" y2="8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924927" y="4865948"/>
            <a:ext cx="2131686" cy="232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7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4" grpId="0"/>
      <p:bldP spid="22" grpId="0"/>
      <p:bldP spid="23" grpId="0" animBg="1"/>
      <p:bldP spid="16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10232421" cy="1049235"/>
          </a:xfrm>
        </p:spPr>
        <p:txBody>
          <a:bodyPr>
            <a:normAutofit/>
          </a:bodyPr>
          <a:lstStyle/>
          <a:p>
            <a:r>
              <a:rPr lang="en-US" sz="3600" dirty="0"/>
              <a:t>Designing Mutable objects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87714-2730-406E-A693-2B78A923E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4312" y="1880051"/>
            <a:ext cx="3609322" cy="3595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8127D-0FE4-4356-96B8-6104EA14B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63571" y="2640300"/>
            <a:ext cx="3203349" cy="3203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CB47B7-0689-4D63-9B44-2A142D54CD11}"/>
              </a:ext>
            </a:extLst>
          </p:cNvPr>
          <p:cNvCxnSpPr>
            <a:cxnSpLocks/>
          </p:cNvCxnSpPr>
          <p:nvPr/>
        </p:nvCxnSpPr>
        <p:spPr>
          <a:xfrm flipV="1">
            <a:off x="2864934" y="1999344"/>
            <a:ext cx="2057400" cy="4054137"/>
          </a:xfrm>
          <a:prstGeom prst="line">
            <a:avLst/>
          </a:prstGeom>
          <a:ln w="7620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34C8880-DC5C-4923-8D1A-B30F7A3D6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26637" y="3609973"/>
            <a:ext cx="2657475" cy="3248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B5EC1D-9797-4E36-B875-9761DAC92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9110699" y="3609975"/>
            <a:ext cx="3203349" cy="32480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5D0EE5-DD02-4AA0-B5C1-86FB17F6C54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29897" y="303696"/>
            <a:ext cx="1729384" cy="17293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DC3184-D34A-4E70-92DC-2BC34393B4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319420" y="1616468"/>
            <a:ext cx="1750338" cy="2625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09BEC4-1A2B-4A70-A009-0618B8BC51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765289" y="4901596"/>
            <a:ext cx="1993900" cy="1993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68DF65-3CB9-4BF1-81FE-A2C3BCE5E78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15342" t="26449" r="12473" b="35477"/>
          <a:stretch/>
        </p:blipFill>
        <p:spPr>
          <a:xfrm>
            <a:off x="3849937" y="5622595"/>
            <a:ext cx="3097294" cy="12799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977B5-44B3-4241-9A1B-4E4DC142FA6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854" b="91278" l="10000" r="90000">
                        <a14:foregroundMark x1="52955" y1="7708" x2="52955" y2="7708"/>
                        <a14:foregroundMark x1="47045" y1="5477" x2="47045" y2="5477"/>
                        <a14:foregroundMark x1="49318" y1="6085" x2="49318" y2="6085"/>
                        <a14:foregroundMark x1="53636" y1="3854" x2="53636" y2="3854"/>
                        <a14:foregroundMark x1="57045" y1="6491" x2="57045" y2="6491"/>
                        <a14:foregroundMark x1="48182" y1="11562" x2="48182" y2="11562"/>
                        <a14:foregroundMark x1="24773" y1="91278" x2="24773" y2="91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3217" y="5042670"/>
            <a:ext cx="1621324" cy="18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64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044C052-55FC-4511-83E6-9DFB5163B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638943"/>
              </p:ext>
            </p:extLst>
          </p:nvPr>
        </p:nvGraphicFramePr>
        <p:xfrm>
          <a:off x="35009" y="3271015"/>
          <a:ext cx="2082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304831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35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274931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6069B2C-2523-4EFA-A43F-21132216064F}"/>
              </a:ext>
            </a:extLst>
          </p:cNvPr>
          <p:cNvSpPr/>
          <p:nvPr/>
        </p:nvSpPr>
        <p:spPr>
          <a:xfrm>
            <a:off x="1053136" y="3123827"/>
            <a:ext cx="1553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COPY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D544F06-6527-4F9F-A92D-43813C353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871812"/>
              </p:ext>
            </p:extLst>
          </p:nvPr>
        </p:nvGraphicFramePr>
        <p:xfrm>
          <a:off x="9982648" y="3238789"/>
          <a:ext cx="2082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304831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35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27493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10232421" cy="1049235"/>
          </a:xfrm>
        </p:spPr>
        <p:txBody>
          <a:bodyPr>
            <a:normAutofit/>
          </a:bodyPr>
          <a:lstStyle/>
          <a:p>
            <a:r>
              <a:rPr lang="en-US" sz="3600" dirty="0"/>
              <a:t>Using Shared Mutable Objects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329027-85C1-4798-99FD-3F4708AD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3592065"/>
            <a:ext cx="2657475" cy="3248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F8A616-4037-4593-A4EB-FE5C5EC9B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42399" y="3609975"/>
            <a:ext cx="3203349" cy="324802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067A02A-36C6-4E94-B216-FAD87D7F0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78359"/>
              </p:ext>
            </p:extLst>
          </p:nvPr>
        </p:nvGraphicFramePr>
        <p:xfrm>
          <a:off x="4658537" y="5080000"/>
          <a:ext cx="2082800" cy="159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3048317484"/>
                    </a:ext>
                  </a:extLst>
                </a:gridCol>
              </a:tblGrid>
              <a:tr h="286921">
                <a:tc>
                  <a:txBody>
                    <a:bodyPr/>
                    <a:lstStyle/>
                    <a:p>
                      <a:r>
                        <a:rPr lang="en-US" dirty="0"/>
                        <a:t>Worklist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35799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2749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D85C78E-16BF-438D-98F0-403A17D44347}"/>
                  </a:ext>
                </a:extLst>
              </p14:cNvPr>
              <p14:cNvContentPartPr/>
              <p14:nvPr/>
            </p14:nvContentPartPr>
            <p14:xfrm rot="10800000">
              <a:off x="2619286" y="5056889"/>
              <a:ext cx="5904642" cy="551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D85C78E-16BF-438D-98F0-403A17D443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2583282" y="5020889"/>
                <a:ext cx="5976290" cy="6231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B6D7F0A-2890-44FB-A35A-B0C49E9CF0CB}"/>
              </a:ext>
            </a:extLst>
          </p:cNvPr>
          <p:cNvSpPr/>
          <p:nvPr/>
        </p:nvSpPr>
        <p:spPr>
          <a:xfrm>
            <a:off x="3532677" y="4250440"/>
            <a:ext cx="43345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addAll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       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FCB25E-D988-4C0B-A9CB-F7E6906A0C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063906" flipH="1">
            <a:off x="9710501" y="3510065"/>
            <a:ext cx="1267143" cy="1651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7127B07-68CC-41E4-A88E-29C0ED532852}"/>
              </a:ext>
            </a:extLst>
          </p:cNvPr>
          <p:cNvSpPr/>
          <p:nvPr/>
        </p:nvSpPr>
        <p:spPr>
          <a:xfrm rot="20191129">
            <a:off x="7171315" y="3367576"/>
            <a:ext cx="22669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nk Free" panose="03080402000500000000" pitchFamily="66" charset="0"/>
              </a:rPr>
              <a:t>.clear()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833C01-B333-47A1-BA62-9EEB9913F88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9399" t="14780" r="19967" b="6884"/>
          <a:stretch/>
        </p:blipFill>
        <p:spPr>
          <a:xfrm>
            <a:off x="35009" y="4787350"/>
            <a:ext cx="1416570" cy="1830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8739BA-AC70-4CA7-B33C-3F4EA474DA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21500" y="693688"/>
            <a:ext cx="1750338" cy="2625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13F54D-2639-4B0E-B6C0-037D88ADB4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85890" y="743948"/>
            <a:ext cx="1750338" cy="26255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26345B-A87A-4CA7-A735-9EB00A3DC241}"/>
              </a:ext>
            </a:extLst>
          </p:cNvPr>
          <p:cNvSpPr/>
          <p:nvPr/>
        </p:nvSpPr>
        <p:spPr>
          <a:xfrm>
            <a:off x="465379" y="6089346"/>
            <a:ext cx="19723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38A652-C5FA-4416-9EFA-36DBEE8C9549}"/>
              </a:ext>
            </a:extLst>
          </p:cNvPr>
          <p:cNvSpPr/>
          <p:nvPr/>
        </p:nvSpPr>
        <p:spPr>
          <a:xfrm>
            <a:off x="9322208" y="6089346"/>
            <a:ext cx="1701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DCDF7B-0C89-49EF-A0F7-46BC0F361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509055"/>
              </p:ext>
            </p:extLst>
          </p:nvPr>
        </p:nvGraphicFramePr>
        <p:xfrm>
          <a:off x="6279800" y="4122880"/>
          <a:ext cx="1087120" cy="1027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0">
                  <a:extLst>
                    <a:ext uri="{9D8B030D-6E8A-4147-A177-3AD203B41FA5}">
                      <a16:colId xmlns:a16="http://schemas.microsoft.com/office/drawing/2014/main" val="3048317484"/>
                    </a:ext>
                  </a:extLst>
                </a:gridCol>
              </a:tblGrid>
              <a:tr h="230833">
                <a:tc>
                  <a:txBody>
                    <a:bodyPr/>
                    <a:lstStyle/>
                    <a:p>
                      <a:r>
                        <a:rPr lang="en-US" sz="1600" dirty="0"/>
                        <a:t>Worklist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59974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35799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0972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274931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E92F8295-BF38-407F-BBA2-C6EE95DE4605}"/>
              </a:ext>
            </a:extLst>
          </p:cNvPr>
          <p:cNvSpPr/>
          <p:nvPr/>
        </p:nvSpPr>
        <p:spPr>
          <a:xfrm rot="20881909">
            <a:off x="6037624" y="4465544"/>
            <a:ext cx="1553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COPY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5EF670-325D-4BED-9B64-405686917008}"/>
                  </a:ext>
                </a:extLst>
              </p14:cNvPr>
              <p14:cNvContentPartPr/>
              <p14:nvPr/>
            </p14:nvContentPartPr>
            <p14:xfrm>
              <a:off x="5987495" y="3694610"/>
              <a:ext cx="1879702" cy="181614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5EF670-325D-4BED-9B64-40568691700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49383" y="3656691"/>
                <a:ext cx="1955566" cy="18923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822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1" grpId="0"/>
      <p:bldP spid="31" grpId="0"/>
      <p:bldP spid="1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10313701" cy="1049235"/>
          </a:xfrm>
        </p:spPr>
        <p:txBody>
          <a:bodyPr>
            <a:normAutofit/>
          </a:bodyPr>
          <a:lstStyle/>
          <a:p>
            <a:r>
              <a:rPr lang="en-US" sz="3600" dirty="0"/>
              <a:t>Native java options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ACAC6A-245B-495D-83EA-2DC716410FBB}"/>
              </a:ext>
            </a:extLst>
          </p:cNvPr>
          <p:cNvSpPr/>
          <p:nvPr/>
        </p:nvSpPr>
        <p:spPr>
          <a:xfrm>
            <a:off x="1776227" y="2007322"/>
            <a:ext cx="86395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Under-specified semantics</a:t>
            </a:r>
            <a:b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D83D6-AC47-46A8-BC1F-1FE905B2012C}"/>
              </a:ext>
            </a:extLst>
          </p:cNvPr>
          <p:cNvSpPr/>
          <p:nvPr/>
        </p:nvSpPr>
        <p:spPr>
          <a:xfrm>
            <a:off x="3830507" y="3761648"/>
            <a:ext cx="45309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Not universal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DFE047-ECD1-4C75-B711-F31FE244472F}"/>
              </a:ext>
            </a:extLst>
          </p:cNvPr>
          <p:cNvSpPr/>
          <p:nvPr/>
        </p:nvSpPr>
        <p:spPr>
          <a:xfrm>
            <a:off x="2798231" y="2799455"/>
            <a:ext cx="69099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(clone, copy constructor)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2A26D1-6703-4CEE-B20D-2347CFEE2575}"/>
              </a:ext>
            </a:extLst>
          </p:cNvPr>
          <p:cNvSpPr/>
          <p:nvPr/>
        </p:nvSpPr>
        <p:spPr>
          <a:xfrm>
            <a:off x="1776227" y="4619526"/>
            <a:ext cx="91762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(serialize, clone, copy constructor)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0657B-BD0A-4F2C-B11F-68E6A871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968" y="1970341"/>
            <a:ext cx="1533111" cy="22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5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4" name="Picture 5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61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63">
            <a:extLst>
              <a:ext uri="{FF2B5EF4-FFF2-40B4-BE49-F238E27FC236}">
                <a16:creationId xmlns:a16="http://schemas.microsoft.com/office/drawing/2014/main" id="{7F0FC757-0FB0-43DC-8A8C-A60D5517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5">
            <a:extLst>
              <a:ext uri="{FF2B5EF4-FFF2-40B4-BE49-F238E27FC236}">
                <a16:creationId xmlns:a16="http://schemas.microsoft.com/office/drawing/2014/main" id="{B078FCAE-E8BE-4215-8F37-55B5EE72F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DF1F6-EDA4-4BA7-A0F5-22A2C376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3525640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0549D-851C-42D2-A54B-B825391A8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2617" y="3531204"/>
            <a:ext cx="3521499" cy="1610643"/>
          </a:xfrm>
        </p:spPr>
        <p:txBody>
          <a:bodyPr vert="horz" lIns="91440" tIns="91440" rIns="91440" bIns="91440" rtlCol="0">
            <a:normAutofit/>
          </a:bodyPr>
          <a:lstStyle/>
          <a:p>
            <a:endParaRPr lang="en-US" sz="1600" cap="all" dirty="0"/>
          </a:p>
        </p:txBody>
      </p:sp>
      <p:cxnSp>
        <p:nvCxnSpPr>
          <p:cNvPr id="63" name="Straight Connector 67">
            <a:extLst>
              <a:ext uri="{FF2B5EF4-FFF2-40B4-BE49-F238E27FC236}">
                <a16:creationId xmlns:a16="http://schemas.microsoft.com/office/drawing/2014/main" id="{3AAF1CF6-A2E3-40FC-975A-E8E573D2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3521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5" name="Group 69">
            <a:extLst>
              <a:ext uri="{FF2B5EF4-FFF2-40B4-BE49-F238E27FC236}">
                <a16:creationId xmlns:a16="http://schemas.microsoft.com/office/drawing/2014/main" id="{4907A2B9-67D8-42FB-A373-67076DE4D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1EDF98-4415-4462-AEA7-82AEA1205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744230B-ABEB-48BC-A302-410B6FBD4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73">
            <a:extLst>
              <a:ext uri="{FF2B5EF4-FFF2-40B4-BE49-F238E27FC236}">
                <a16:creationId xmlns:a16="http://schemas.microsoft.com/office/drawing/2014/main" id="{A88BBAE4-1AA8-4249-AB11-FEFFDB51A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28689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040CE-0E52-4184-89CF-6FDA51D1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26" y="1470373"/>
            <a:ext cx="4821551" cy="3158115"/>
          </a:xfrm>
          <a:prstGeom prst="rect">
            <a:avLst/>
          </a:prstGeom>
        </p:spPr>
      </p:pic>
      <p:pic>
        <p:nvPicPr>
          <p:cNvPr id="69" name="Picture 75">
            <a:extLst>
              <a:ext uri="{FF2B5EF4-FFF2-40B4-BE49-F238E27FC236}">
                <a16:creationId xmlns:a16="http://schemas.microsoft.com/office/drawing/2014/main" id="{FF48ABDD-EC14-4852-8085-531535B9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3" name="Straight Connector 77">
            <a:extLst>
              <a:ext uri="{FF2B5EF4-FFF2-40B4-BE49-F238E27FC236}">
                <a16:creationId xmlns:a16="http://schemas.microsoft.com/office/drawing/2014/main" id="{AF4E9326-7C69-4A33-9A45-62F659E4A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319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FD10-B0A6-49E1-B48E-C4A283D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C1C8E-0416-4809-8F5C-AE4001D8A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4953175"/>
            <a:ext cx="10880120" cy="1904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Propose a </a:t>
            </a:r>
            <a:r>
              <a:rPr lang="en-US" sz="3200" u="sng" dirty="0"/>
              <a:t>universal</a:t>
            </a:r>
            <a:r>
              <a:rPr lang="en-US" sz="3200" dirty="0"/>
              <a:t> method to guarantee </a:t>
            </a:r>
            <a:br>
              <a:rPr lang="en-US" sz="3200" dirty="0"/>
            </a:br>
            <a:r>
              <a:rPr lang="en-US" sz="3200" u="sng" dirty="0"/>
              <a:t>non-shared</a:t>
            </a:r>
            <a:r>
              <a:rPr lang="en-US" sz="3200" dirty="0"/>
              <a:t> state with </a:t>
            </a:r>
            <a:r>
              <a:rPr lang="en-US" sz="3200" u="sng" dirty="0"/>
              <a:t>predictable semantics</a:t>
            </a:r>
            <a:r>
              <a:rPr lang="en-US" sz="3200" dirty="0"/>
              <a:t>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CF0577F-4C31-41F0-AFF9-EC4B3A9DD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41056" y="2334885"/>
            <a:ext cx="4234320" cy="24507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E60AB1-9792-4AD0-82DA-CCC35F9E0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51579" y="2136941"/>
            <a:ext cx="3996721" cy="2658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508109-A43B-462E-A1B8-9CAA8B19F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87293" y="3108130"/>
            <a:ext cx="904226" cy="90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85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3900</TotalTime>
  <Words>477</Words>
  <Application>Microsoft Office PowerPoint</Application>
  <PresentationFormat>Widescreen</PresentationFormat>
  <Paragraphs>138</Paragraphs>
  <Slides>29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Cooper Black</vt:lpstr>
      <vt:lpstr>Gill Sans MT</vt:lpstr>
      <vt:lpstr>Ink Free</vt:lpstr>
      <vt:lpstr>Wingdings</vt:lpstr>
      <vt:lpstr>Gallery</vt:lpstr>
      <vt:lpstr>Escaping the clone zone: java runtime-managed snapshots</vt:lpstr>
      <vt:lpstr>Organization of this Presentation</vt:lpstr>
      <vt:lpstr>Background</vt:lpstr>
      <vt:lpstr>IMMutable objects</vt:lpstr>
      <vt:lpstr>Designing Mutable objects</vt:lpstr>
      <vt:lpstr>Using Shared Mutable Objects</vt:lpstr>
      <vt:lpstr>Native java options</vt:lpstr>
      <vt:lpstr>Motivation</vt:lpstr>
      <vt:lpstr>Motivation</vt:lpstr>
      <vt:lpstr>Previous work</vt:lpstr>
      <vt:lpstr>basic idea</vt:lpstr>
      <vt:lpstr>Java Language Specification Proposal</vt:lpstr>
      <vt:lpstr>Two Experiments</vt:lpstr>
      <vt:lpstr>Experiment #1: Transformation</vt:lpstr>
      <vt:lpstr>Quickly Ran into Problems</vt:lpstr>
      <vt:lpstr>Experiment #2: Modify OpenJDK directly</vt:lpstr>
      <vt:lpstr>Experiment #2: Modify OpenJDK</vt:lpstr>
      <vt:lpstr>What is the relative performance?</vt:lpstr>
      <vt:lpstr>PowerPoint Presentation</vt:lpstr>
      <vt:lpstr>PowerPoint Presentation</vt:lpstr>
      <vt:lpstr>Previous work summary</vt:lpstr>
      <vt:lpstr>Current work</vt:lpstr>
      <vt:lpstr>Current Research questions</vt:lpstr>
      <vt:lpstr>Plan of current work</vt:lpstr>
      <vt:lpstr>Future work</vt:lpstr>
      <vt:lpstr>plenty of Work for the future</vt:lpstr>
      <vt:lpstr>Q &amp; A</vt:lpstr>
      <vt:lpstr>Thank you</vt:lpstr>
      <vt:lpstr>Backup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Escaping the clone zone: java runtime-managed snapshots</dc:title>
  <dc:creator>Matthew Davis</dc:creator>
  <cp:lastModifiedBy>Matthew Davis</cp:lastModifiedBy>
  <cp:revision>2</cp:revision>
  <dcterms:created xsi:type="dcterms:W3CDTF">2019-05-06T00:41:27Z</dcterms:created>
  <dcterms:modified xsi:type="dcterms:W3CDTF">2019-05-13T12:25:56Z</dcterms:modified>
</cp:coreProperties>
</file>